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4" r:id="rId3"/>
    <p:sldId id="266" r:id="rId4"/>
    <p:sldId id="257" r:id="rId5"/>
    <p:sldId id="258" r:id="rId6"/>
    <p:sldId id="259" r:id="rId7"/>
    <p:sldId id="267" r:id="rId8"/>
    <p:sldId id="261" r:id="rId9"/>
    <p:sldId id="270" r:id="rId10"/>
    <p:sldId id="262" r:id="rId11"/>
    <p:sldId id="263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2200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83030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79787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93234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20900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7520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87234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8099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74567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90304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29103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08588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42;&#1086;&#1083;&#1086;&#1075;&#1086;&#1076;&#1089;&#1082;&#1072;&#1103;%20&#1088;&#1086;&#1089;&#1087;&#1080;&#1089;&#1100;%202\&#1056;&#1091;&#1089;&#1089;&#1082;&#1072;&#1103;%20&#1085;&#1072;&#1088;&#1086;&#1076;&#1085;&#1072;&#1103;%20&#1084;&#1091;&#1079;&#1099;&#1082;&#1072;%20-%20&#1043;&#1091;&#1089;&#1083;&#1080;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204864"/>
            <a:ext cx="7772400" cy="1470025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Gabriola" panose="04040605051002020D02" pitchFamily="82" charset="0"/>
              </a:rPr>
              <a:t>Вологодская роспись</a:t>
            </a:r>
            <a:endParaRPr lang="ru-RU" sz="6000" b="1" dirty="0">
              <a:solidFill>
                <a:srgbClr val="C000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Gabriola" panose="04040605051002020D02" pitchFamily="8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3886200"/>
            <a:ext cx="7776864" cy="1752600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выполнил: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бучающийся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«А» класса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 СОШ №1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г.Грязовца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Ляпин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Иван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4" name="AutoShape 2" descr="data:image/jpeg;base64,/9j/4AAQSkZJRgABAQAAAQABAAD/2wCEAAkGBhQSERUUExMVFRUWFxYWFxgXFxYXGhwXFxQXFxUYGBwaHCYfFxokHBUXHy8hJCcpLCwsFh4xNTAqNSYrLCkBCQoKDgwOGg8PGiolHyQpLSkpLSwsLCwpLiksLSwtKSwsLC8vKSwqKS4sLCwyLCwsLCwsLC0uLCwpLC0pKSwpLP/AABEIAMMBAgMBIgACEQEDEQH/xAAbAAACAgMBAAAAAAAAAAAAAAAEBQMGAAECB//EAD4QAAIBAgQEBAMFBgYCAwEAAAECEQADBBIhMQUiQVEGE2FxMoGRI0KhsdEUFVJiwfAHM0Ny4fEWooKS0lP/xAAaAQACAwEBAAAAAAAAAAAAAAACBAEDBQAG/8QANBEAAQQABAMGBQQCAwEAAAAAAQACAxEEEiExE0FRBSIyYXGRgaHB4fAUI7HRQvFSgqJy/9oADAMBAAIRAxEAPwCpCR0qXCrmcCnRwoO4rFsqDoKwsy9QsWuGeT6V3e2qBBQjqpXeStZRXYSu/KqbXLhNDoaNw+L1EGG6fKhGTtUducwNRlz6BQSGiyvRuGcQFy2Cd9j71xjePWbXxMJ7DU1R/wB7OJS2d942/v8AuKGbDAc1xp+cD9TTkfZrW6zH/qN1jSY4vvgDT/kdvurHivHomLduT66n6ChG8V4tvhUL8gPzNIzxZF0RZ/AV0nELxIhFH5/iafbhGN8MQ+Oqz3YsE96Un/5FJz/5HjR2+iVNa8Z4lfjtBvkR+U0ov/ta6hVYRMqARH9/lQieIbgPMgPtINEcNm3jYfTRB+pYD43j11Vut+MrVwZbilJ76j+/lQd3DWtSApU7EQRSyzxezc0cAH+cAj61O/DxvabIT0mVNIy4GI7Ww+4Wnh8dI0aEPHsf6/hY+DtdUFa/d1j+AVCMSQcrjK34H2rHes2aCWE074HkVswTxYgWz4jmPUIhcDZH+mn0rvJaGyL9BS9r1a86qaJ5q+gi3wyMdiPauf3co2dx7EfpQ4xUV3+10WqghMsJgFMzcuNptIAPvArtFAEAADsKD4fjPtAO+lG3RDEV2uxQEUulFYRNYlctvXUpC5dagK1OwrhxUhcoVBg+tRtdyitYnEQY7Uh4xxA7CiazO5CXZQnSYkNtTHh2EWMxGtV/gNo5dae2L8CKFwymgi3CLgdqyhixrKmlWlTlhXKmTrUubWuXqwFdS4vVwq1u81bttUjZSu8tbVqwVtmobUrVxgBQqguSBoOp/oK5Zy7QPl6Dv7n9KlxN7yxlXf8AL/mt3DYcwgAeM/If2vM43FiUkk/tt/8AR/pZexS2hlUS3979zQSWGumWbvHyEwP761JgsLmbUE+nckgAT7mrLbsZY0CjmH02AA9Ous0/kbCL5rJiMmNkDdm9ByHySvB8HBlVXnXKQxmDrr+VWThWFCZVyxcuMR0iY05t4iT849aGwNubgzQAyZR6mZHtpNMbtsIh5iuUrBE5hzACOsyYpKSZ2ejstRuEbENNx+bLu1wIAyWkEMVQwvMDJnWCApmCar/HeH/akWYIgCFIMP1Udxr+dWXFYQO4a7NxhIXNqBoJhRoDtJ60DirSjEKsEfZmCoBIYsMpiNRy/jUxTEvpVTYccPpqPVVYh1X7RR7ZRPudq5XiIUwoiO230p7cQglXBmNS4MsR20rWG4CLv2mmUEQIncGQQY02PrTHFY7xDRUyYOSIBzHa/NB23S+sdeo6j1FAXrTWzlbUfdb+hqXinD2w/PmUNmgAem59BPSjsFfXEWyCPRh2PcVRLEGto6sPy9Fdh8Q5z+kg+Y6FJTWianbhTG55eaGA07MOnzrH4FiBtBrBni4L8pPp6L1WHxAnZm2OxHQoQtWA1t+H3xuk+xqMhxvbYfKarTCJtXIM1YPMzBWHUa+9VYYodZHuDTThHEhOUkQdvehIO6Ei03LaUj47xd0GRLTliNCBpViPDwQMxPfStuuoipD2g6hVUTsq7wfGYhxNy1AijrmKEE7R0NNDS3jWCzry7iuzBxRAEJDdxUknvQd1QTJqdcC56URb4Ex3qwEN5rt1HheLLbGtc4Xj6s29H/uBY1pRi/C8OMhiibw3IXFw5KyrjhA1rKVpwF4HMaygpvVcplaus1B+fFbTF61FKVPeGorSipLgkaVGDRXouUy1Bjbmy99T7D9dB9amRqHVM9w9pC/JdW/GaawUYfLbthqfgkO0ZTHAQ3d3dHxU1oeXbLnc/wBgf1oTD287aydye+gn+lGY9S7qiiT29TtRvDuCkNBjzJGUZh1EqVg807abV6GHRpe7c6rxmLJfIImeFunx5ozhmEZFcrZDmIYAEgLowImQx2/DSmGA4ebgBUEAyC7CZM6kbb/0p1wy35QUMJOZiMpBB5lMEn4TG7ayIFVe/gL6FxdOeQt3MrtlTmghF2EEEaAfDrvSssgdYWzgInsIDTyrUbc1YMNwhUIPOxHUmRr6bfhS7iuDdSMzlrfm2yAdgRcUx303EmPpRH7+uW0DFM1shctxsy6N8OblMT660UeHXMbaBZVCrzFRnAZoldWUZwN9DG1JnMdym3U1x6oi5ibdpS9xwg/mIGg0G+pn+tVTE4+9fxVu5h7KES6IzO0lQN2UaKhObXU6j2qxnhbF7ahEsplZpADsTliCSIX4jp760FwSwmHBB8sDKwRwILQ8toBvzA6TUCgLR0CO9uoL2DfMb13KgzBHU6gNIh1YnUEHsKcYMISzBgOaDmIHKE6DNsZOsTQ1ziILEuhyggqCpeWGkkCYIHTufShuJYprq5LakyQWLLAjsBuI3k9qtYMxACVldkaXH269EDxG5YdHVWGaTAO8yYPr7zEVX7L+TdkbaZh09aNbDk6scpJ1gfIUJj7JABPtp33rRaGm23ayp2yxhsrxXT79E24na5RcT4k5ge4607wl0XEVxswmkvBcRntZTuuny6Ud4bePMtH7jSP9raisLHRXEQd2H5H8C9BgZhxA4bPHzH4fZHthgelcDBCj8lbArA1W7mQI4KjbqPpWxwOynNkWR6UwWg+KX9lHuaNllVkm0vvXZqCa6NcGrqRhZNRI0zXT1q0sCuUqO5bAqINRN1ZFQIsVCIFRYi50reDtSaFxDy1F8M60dUEJKMK1lZNZU0gVJN2sDikiY81IuPp0xlVCQKz4S9mEdqkdKruE4nlYH604v8XXQKC5PQVSWEFGHBFKYrfBUkz/ACz82M0FdW8wJGVRB0O+1NuBJyMfRfwBrRwYqOQ+gWR2i65Ih6n2CI4Ngw5u3WaAsqPUsGX30FMrLMHU8zEEFCdSWEz7iKQ8NumGXNAMHU6bgEx3in+Dwz3myIuQ6Nn+IKp0ECdzrp9a1sQMo8gsXsqWMl2bc/Pe/L8CaNjLr2S6ZEyFh5ZBKNoNWO+kqRB+4Kmxvhtb6BrkC6FK2whYKozZoOsvJEktPxGucR4ei0yrdeCD5maAGEc2oHJoNxRFnjiJaDE5mCZVUfExA5SPQjWemtZrnWbC0g3KkOH8QDGWlwzIDLW7bMrEKGDCJ0nQgSPl1q6cXx720gRIjYae8dqrGK4ety3b/ZgQoW6C6wcru6mcp+J/i1gxNPrHEPgW8AkW9dSxLCBEDp1661ziK0XNBBsjRc4G6122QTHSY6ex2qsYrMzva1yEm2hVoMjdmK/Cs7dNKtmJxIUfZFSACXLEgJpKzpv6VTeFYlQRcKZBbueXAJAzbAlNixzT86BvNOx5Xnz5J5jrttrIsIgIIy5CsCNu2nvUF3gVxFAJXKFA0OxGu5+lH2sS+IJyEKFO/cjoT2/SluOxN0OQXUPABTNpvyz2LflUtJB0Tb4mubkIA69UmvHcljpo2g0A2ihOLYRvJW4RCkzrBJ7NpsCOlWW5wlmsuHtAqSYOcIYnU+q0kv4X/MTzQ6lOQDblGkxoG0NakNXYK8rj5i9uQg7defXXl/aB8OXB5hH8Q/Kmth8mNAG1y2fqp/4pBwP/AD09yPwNNuNBhetFPiyuB7nQfiapxcWZ5b/yaUPZs1Qhx/xcPpf8prjuN5DlRS7emwNDI+KubutsdgJP9/OkOFxzWGhhmHruddT9Zqx4Dj1lt2yn1/WkRgeCO62/PdaJx3GOr68rr5rteB3G+LEXPkYrv/xdTvdun/5/8UzsXlb4WB9iD+VTxUB7h5KcjT5/G0pHhO3/AP0u/wD3/wCKHveGANr1z6g/0p8XqC41TxXdV3DaNgq1e4NdX4b8/wC5RQlw4lPupcHoYP41ZL1A3VoDTvE0H4KwF7fC4j4pGOOLOV1a2f5tvrRLP22rjG21OjQfQ0FYIUZQdB+E1U/B52lzARXsmYcfkeGSEG/dZcu81T4HEb0vLSait38rxSOVbFqyh6ygVxOlbqKQUqVcVT0qI4JTsaKOGrhrApzMqcoQn7rYmFMzVn4bgFsp6nc0FwizqW7aCjLjEmq3uLtEbGgaqa5iJ0HWR9RR/hnmQj0X8iKThopr4XuRcK9wY+RkfhNOYTwPb5A+xWb2i3vRv8yPcIK2Sp/p+Yq3YLEhXYWbbZ2EWkUxMalmJPKgLeux3mldjCFMU4Gh3XT+IggfiRVr8PcLe2xLSjNCwVVgNjuT6kZRp9K2p3gsvyXkcFE5spb59Oigv425Y0xdy1cLEZEAYAbAZujakb/Sh8JcbEXshSwAWynLmByxmkkdY6R21ozBKi3We6VZ23O5EbjXTvt0jtWsXwCzdxAbOQi5XyoQqlw2ZiY7wAfnWTovWthOS6skWnPEnFgA20ETGUAAe/vpWksebbLkDMw09P4R3jrReMey1slioUaGSND0/MVxjLiKpsgFna2zKg0MCBM/dEkUOVVB+UVzQXBOGgoz3CWAuFgn3dFABP8AHqPYQKYW7tq4pXKpE5ogbz8XvPWhuG8RBQo8gqYCkQdtR7zNd2sGqksANf7PtU7KGi7KrHEmfDXClsM3mM7wpBKBj6mSJmjOF8Jc3Cb5DEnOgIghVgCZ3MneubFw4x7hskIoW2PM0bNDPKaHQaa1rG4fEW71q6+pCujMhhSSZX/aPQ+lFWiu4z3nhj0ROCvt5Yz5YBI+8DlDEEEzoZn5Up8R8QtOALZTNzFSqnRTII6QTXfCsHirihlLuDnzlyq8xJ1BgH007VXuKW3t8p0mdQQZE9x0p7DhrnXzWJ2i18EdbjY8/wDSi8P2JxC+kn8DTfjSfaCI0Ea/zH/qovCGEl3fooj5n/qheJ8QBvXDBKo+Qxtosa+kk/T1qMS4mQkcgh7OblhF8zft/pM8NhkuiWtLmgqPs3fnPYgwAc6GANGcdjA2I8PWzZS4kLIZ/iZpQn7NRIk3BsY0EEnpXfDb9y/bufs3ksQQoa5Mo+UZn23MbdND2pPwTOXCBGw/mIbaK6wTczojOpGjr8cN94qfSobPWxV7sK115movG8KZCSSMwAZlAggGNQQMp+Ibd/Q1LYsYgRrcWZiSRsJOhIOwP0pzisGuEsaPecm5aGUkEO+aE2WRAJYZY+HUHaihZV7SAqVRxmUKzZUYq/wyApylVBkyW+E6wWWzte26WfJhHxOq6NXv9UVwThS3Uk4i5m7FlGmmsbga9aHv5EI/zHBMKQx5tY5Y3100rjh3FmUIoMqozloGZVadFnR1kn2jc6VBe44rXHK3LtxFXmugnLb81kK5lI5IymQkGBPKNaqDWlxsCk0/Oxgo6/l8+SnY28uY2rsSRrcYagSf79D2pTf4YzmUVgC2UAlmJMEwO+1WDE3nuQ9sK1gAwWZiZ2Z0UgkhQsAEhtGjpMRulbzFkJ8sWg2aCed3h7euUMAzRI2KxGoqGyMB0AUSQvc2y786pOPCrM7qc4CqTmygAGJU78yn01GsxGsP7qS3eUaAhisTmnTnkzEAsg23PyppieMWbihdEtwNSBqAOcgLOUZo3P8ApsdM00kt44LdgWwptkgg5VzKGABmDnbKG111XWCKB+JcTlUx4Rje9z3VeaFuMD0Zh9DSzi+PUGRTXEYA3LjMNFYkj59vShMX4cBFYFtD9V7EZiwFBJ4iECsqI+G6yrP20HfRj26hdKb3bAFBXU9KrBREKe1byoo761jCpbv3fao30BPua4IlyLdd4O/5d1WHcfh+oqu2fFgIkpA2GsmZ69qsF1NKZiLoJA52305pKcNxUTmMOvL15K48RWBbxNvXIVJ/2zIn8vnTfAcaF5rZH2YCkRngklgDrtEjTYmkXg/iQdTZfsYB6j7y/wBah4lgWw7ZSA1smVJE/Tsa2YgD+2fgfIryeIc6I8Zo0PiHRwTnF4Zc4K5mW25A6jYjXuBJE94pnjbtp1TSJ0MdFjrG1LLXEFNjSFYZQighmIE5y0bTJqcklQGtoc0KVYEaAQNAR2peWEtNrcwXaHEAbWo6e1aom5w+1cYoAzZwJUbR7n4RAH4d6XWcI9rGZFS3cuNLKRccm0g0AaZgEfU7CnPCsbazC2bQts/KjrqpImF9NvY+9b8NpbtpcdlyM7kuwDZOWByk7CdY/mqsNcAq5pA5/e0RGI4VcfVriT2CED65p20pJiuAoz5cRcvKWVgCLjhQM+ZSIMFdcpkdBNWtsZZVcxuJA65gaS4a7+2XiEzIqaSVgwd2H8zRGuwFBRXZvNb8McOGGQWjHxMocbHmLLPYkNpTrieFDWLisJBRtJI2UncbVuzwG0FKhJkQS2s+/eubXBcrvnZjaMZVLuwAygMIJgCZogCUOYBA8JvFsKpbOgC6h55QB1J1bSqT4qxiXQjJl6gr94a8unaIq3eJ+LotsqCsFXCAEZSV0361XPDvDBiWVzby27RnUzmboBp8I3p2FvDHEcszFOMxELOamsAYLAm43xEZo/mbRR+VUnhF/kbOQC2Z+YwDpDT6ba088XcS/a8UuGtnkQkse7Df6be5pFxHATopKFZKtEEaQPlGlDwy8a7nU/RMte2OgBoBQ+p/PNWDDN9hh1tiWOjMnVluHRj10JAJ6kUxxHELV6zZa83l3lfLbVCHJFyAVyg6hYBL6ZfLzdwabw/iKBDaxCsElYuJ0KzBMbDmn01p5iPElj9juW7TJcZny8pACw0easjLoQD2kgTG6joy00QnRM2Rtgqd8dc8uzdxRDlQC9tgbajMAly4xUGCPM23gMYE6MTgMQ65TdtOkKuQi6oyqSVBhxMaGY/pKY2lxVu9bznO1tbeSGRg8sGdlbS2IeNzIHqKJ4FxAXLNt7bhisIxUD40jOp1GhI7TBB61PFewd3RBwI5Cc2tp0/DjdzBgUXKEIzTlzauUb7wPliCYInXUazWbiWglq2irbXNyyBrBXmB1dnD5u5O9K7vEzmTTUSrKTGjZmAnbXyQAf5umtDvxhZBWXZ8uRMkMU1yZmIkLuZA6n4joanyucr2Qhuu5+aFt37ys2CTmt2rhZWYc0GLygMSBoH0jXuVX4mOJZjmF1WZsjuFV0CaDLzNMgxyjNyxsDBqDBYNBndnZrl2WdwSo2C8gB0QAAAmfhGppTjeGJaBBMAI8XLg8wsWMt57kTlSLeVB0VtTJFDnB0RCOjsp+FcOGcFLQ8i5luZri82cWiBbHLCoSYgnfONS1RY7DLbuPdRlHnglkABUEJCFDpBzRJ1BnbQGjLGLFpLasvLkgsxzEtaKkNkjlkQ8MZka6mgMZxO3cf7MM7HVnJMDWQq9PWBprOtMvBLcrRZKUa8GQPkNAdNl35sADsIoe5cmtKaw1gFpaaO69OHBwBGyjrK3FZXLkR5M71sYRTpE1EcSTsKlxCA21Od1D6QoETB1uHNMHaIpiGB0l1ySs+IbDWbmh76oQCDpMA/n6wI32oe7bXYF2LBsoVNSYmAJk++kV1gOA3WZozOujA21zamBr1jQRpuTTPA8PtsRJcrrm+yJ0ynuOYTA32nfamRCAljiyRovJUwzZPhMK2p6AzsfWvTbWDzorCdVBP3Y6EQ0HodRIqz8M4JhbJzKi+WoBW5dtnIr6wJJyWj/ADFebPHSWPwKNdkp5dwG4wfS0VLjYAQDOi66yASN5q+QNduEpE9zPCVTLXDmtsro4DTsdNRqCCJ+dX/AlcXZyXVhokj8nQ9R/wBVDhsBZl7iksBOcFCuUnUqOUHKD2mJHpQ/GOLW7NsstwDKhYQZIIEyR93aI6zVzQ4gNA22PT7JWQtLi5xBvcdfulmO4Xdwrdx91o0Poex9KY8G4qL3Lc3IAmO2kenWifDfjWxjECXcquwiD8DexOx9DXHF/A7Zs+HJ75WPX+U/r9adEgd3JhR68lk8GSE8TDGxzHNNm8O5/v5VjljXKdDIPy/GpsFgGW2LZ+6uWSOUjUA6++0HaqxhuM4rDkKysCOjD8j1p3Z8XgAG4Ap65jl69JoXROA02V7MU2RxcbB5rOJYGcqZCCpBkDYD8+g+VMPDieWbrXSq5isdNBP6/jSy/wCNLEz5gn0k/KleM8Wow5CJ9c8fgtCIyd0x+oa1hA/OivOI45atiS2gqo+JfGwYKtoyG1YCQY6SentVWxXFWuaG7bjtMfmKdeH+CYVhmu4i27dEDQB7kxmNX8NkYzHVIGeaY5GCvMqHgXAruL1uErYzFo7ydQk6gdzR3jHxGmFteRYgORlAH3R1PvR3iTxSbKMmHTOVhc2gRZGh9RXnhsZiWclnbVmP9OwpHEYpre874D6lauCwBPdb8XfQfmi34Yw+RnuRLQB/U/iRVmxWCtXl5dAdQwWJPw6qxk6hhynr7VXrIyiQxWDGm5LggTOkSBUjeKGQKjffzGCVVlHMFYLmgMQhMiI6GdCMMzi0P5qzEwNzFgGg0+SziPAfK+8GObLC6wBPMx2WSpgHoD2oZeCRbNyIgwQoYSCurZl5SNYOvWmZxjXRbVgMjqoU5icttfjSTBYxszfxehk9rDNmZ7ec2hcIuC4qyVuln0OhlQwM6Asd60BO2gHrIdhnBxMR5ef559FUzw2SDmJjYMFYDuBIkA9pj6mZ7lm7lAtlLZCsqFUClFeMwQDlE9wA22tW63gLVwW7ttZHIGVGQxKEaq2vmZhMQVEjfapsHw5ci3ApuPmcG2yhiMrQRyxMCNTt+FE4Rcwq43Ynk61TP3JjHH+YZ2ELH1JWWnqJj2pngeDYsRNhG3kq287khpOY/wAWaT1r0i3xXDMrAZQyJncQTlgag+oOh9aFGOSYIXnkIQNWYHLAUxlaW+9AOWljGw/4p8TPH+apGJ4LjCOW2AYgsddtV0ESekyI132qvYngeJjLdvRLBicsnlgqJ0AEgGAI3716Vh+JOGAYQrOyqdCSyMFfQbaZoB0J70Tau3A/OgzS2RzkkcjEkjdSBrB21ohExnIKozyvFBx9l5sOHfFmYvO+gCgekbD370w4TwMXGKswtKsbjq0kAD2BMn+tPbqi3bZ3Yh4Z3Ka5k51XKCeYxMhtdR1IroYi2iIWdbbBl8zzXDHMUKqFLTmAZlf0yn2q90rQKbuk2wPcQXnTdArwNQzCCVJOU9wIEjvM1xe8PA7Eim63wz5QZNvMCRqhmDymBmMzMADbvROWvIdoPInJHNe2wB/YA6Kr/wDjp/irVWjLWUlxnJ3RUNsTGwApBiOKXLFzNByzIIAImZ1B0ptdtQCTsKl/dv2Vu6rGbhylND1idd4Om3bvW3gswdbVmY/Jkpyk4Z/iI6iMywZOqHQkQSOlSN4kR0yygGbMMrQRoQADMgQSI7aGaCw3BrdwEtYjUAZMwljrAAETGtHXvCdlDDC8pABgFW0bUd61s5Bot/hYXDaRbX6fEJrY8bi2v+mWiA5jNtA20aBoJFL7/jFd9z3gk7FdJXlEMRpA1qIeG8Np/n99lFFWfBdpyAq6kEjPcjQTvG221FnI1yocjTpnSDFeMmOiK3pso7aAT+VCXPNe1da4pAynWDHSAfX3q0t4Wt2kNxlCBMoIcFSSx5AO8+sbjvTLyLL4a5bUczMLWWGBy3IKMEIDAEBjsfhO0VEjnFuqmBrGvBAvzXk2EusjAIdSQIGskmBp3r2Oz4gv2gEtjmKqCNwsCASTtppA7V5jh+FPYvu0T5DIw3IMsCpmNRlBM+lei8LxiXRmQ+46j3pZmbh5twnsTk4uUaGtSp7mDu3tb99z6KYHtRWD4HYX/SDerSfzqa0lF27ZNAZHHmgETd6XVnD212toPZV/SiEdB90fQVGMOaxsMagEo6CixIQ7qpHqB+lJcZwqy3+mvyGX8optdsGgr1k1IcQoLQdwkr4VkEW7jAfwtzqfk1bbAokeYFN3qluco9G137gbVNj0uBSbfxjVdY2MxPSdp6VXfDuLYEWWVjfYlmR3sqQJMqguiGUtzSSxiIAEk87vjXVTH+2e6aVs4Hwrzg+bL1VBbUJmQffEcymTlOVugPWBzx/gVtOQgFrqNlTMQMylMh5tEUSeaBrsJMFx4O4E6ZvPNwDM2VC6sACcyw1sIuXU8uQQZ3BFNeNcNtOqlbILC4kheVyJhhmBBECTvByx1qQ2tQUT33oV5djuCYizbRgR9kGyhlYCGEnSeY5dADGg7024Xez2gCTeVoYm2ApZJBYGXIAad1GomY6vblg2yw8si24thA5ALEp9pOuW2dmhsuobaaoFvg4w11RZ89rWa43lozggPbUKIUwygK7M7FR9ptI1ZDTQdWiRNE5M1FXjiLW3VpvW20DIVdVZftbhOUZAUGuUrO5FQvxC6hGY3Yt5YywgCEAwVGUsCIOxkbGqX4UxKX0N1vMDZmVkJAGwK6BdQQV3JMzvVjxWGENdR3cLqyEiGRDqqkAQQNpn660ZmYNEDYJPFp6Ao0cTZri+XcF+6qG2EZIBTq1w5gDqTqYEx10JHDuPNirjuxRBby2zbYsxVi2Vp/hJdCDPUAdp6W0lkNk0LNLNoCWLTqTpoDEHSNtqB4vwZbrh15bjjy8ykoSWKrqywWUpmBB05VMaVQ7Eg6V6K9uELTmvXc1t87RuMW3ZIaz/AJiv5jB2LcgOsrJCjOSBAjQ+pqTE8YTa3adsxXMr5GAzG4yIFUc+bO0GTBjekvFuIeUjWcxuqYF266kKZBN1wZyBpICkyRkLHNyy84Ddu2MO9y5aCl8roubMxXIoCsCFhhEwP4o0INccQA3ayhbgyXnWgUo4xx1TddXykLbhdHuZHAOdWc6i59ombackEa1Bexc20uMgJdWgrJKhlXKGMQQTOqzqYGberJxG+t/DXkfC+ZALouUZjcj4wDsQTObsOu1RcLxItC2P2dbb3TndVAAD5xA5dBCmR+Uk0rJNeyciw9HXlr/KiwN0HIFBhU5tCBnJGYDvH9RR4pfgsssyKFUnRRpA/X9KNBrAnfmeVuRtpoUmWsriayqEa814tdIX3P8A1+MVHbvBkIZjCI0sGZQq7tBB0kiSB1idq54jzQAev5j01rixaBWLgC2gVLEMBmOcBVXKAfiIJ66afej0GH0FLOxQs2rfa8SIlu2yuC1u2MogsSQALlwwY2LaawG77PbnCr7rba6llVTW55dy4jFcwNwEqoBOVTpMEn0mkngvidtbd0qzNeIBKlLmlvM/lE8pZcwEkMfaBFOn8RBXUM1s23uG26u4DIApkuu2UlY1j4olqbLzaQEIyqW1btlVYP5louwsu3OMpIaO7fA0SII5pNHnGXMSCLNpWAzoz3jCahJRAskmIOYqF09xS/iuFV8baPmlT5ROW2FzlbdxXgmCxViymFU6W23VmhnhMenl5Fd89sBW+IERoJWQmhBUxyhlYfdIqwyW1U8KnJPfI/azavCXt2zdtEnMpQP5asCQJYBoI6GT1BqvY7Es2Itm2QrrcHxGFZCuoYDU6xHrmHepfFnFcrW7jNARjbzwRKXEZHDGApafKbl0+y6RVA4xxkXDlkjMQzsDlJYEHlO+4HNpsI71UTmNq5jcuiv2Jw4ZHdo5njSBImFU9DzONf5aS4Dw3dK+bacLzkDmI5RPMT7CfaInaol4g1zAqByuWzR8IBBMakQFBcanuKYcE41ccDDC35b5kXN1UkjMdJ5coEMZkHSJBJxSmMUFGJhEzrK6w/iTEWTDgPBgyI1G4mrHw/x9a08yyw/2kH84reP4PiLrMQUcMDJMHy0mGVZHO2Ukhj136UDw/hNprRgG6SHyAAZipAFp9IgZwxDaSoO+lNZ4H7hIGHEx+E36q14fxtgm6uvuh/pNNE4th2XNJy98j/pVAPhgNdXle1b2IaA8hSSRm0MxOkioz4SyFhdfm3QJrIDQxMxGmoHrRmKHkVW2bEXWS+SumJ43hOj/APq36UjxnF7GuUk//UfmaFPha0od873ECgrkHNrPxaEACPz7VB+4bRkftAkeWFUAMW8wHKBqNSRE6gd6ERQnW0bpcS3TKL9UNf48usLPuaT4rg746EyZpMBjoFME6HZTAnvpVhucNt2bgBBDQkDoSzQxDA7DTXQ6n0NFLxPLaTyLRJLZLilYRmbLqH7TmALQIJHoZLoYx3BZQNixErv3XUPL80XnGA45jMDKLeJUsCZgk5SqjqY0QrHYnSYhtgf8Qr164VxbqLYBa35S5GF0E5CxnmADHTTWDS3xhYuISz2gkEq0arOUMhQ6yNVA2J12MxV8dxMJcyxpAMg96Tc5wfbQtRjWPYWvPxXq/G/Fn7SgyKVls7Q0gEFoCkRmHNJJEztApPaxRkz13nWQdwZ3n1qg38a1rmRip9NuvT50VgfGRMC4AfUafgf6Gn4MTGW5SKWPjOz5g/O11n2Vwwth1uu0FxcKBVtplVFVIZ2Yvocx115pzdxRtjHgAOpBDIzR8OZSwTNzmd1ABiD9KUYDjFt9DBB7j9RVkb/D83bC3VJfNzlGysY+6eYEsY9djSuKhawZ2GwU3gsQ6Q8OQU4KKzxpYUAlmUEQpGY5CUEg+0zpE6xRUm4Q1xymWcqrkJEggszMDLEE6DSJ1Mk0jucPFvOFyIw1cMgA06uOnvAPrSy34pkhWt6mYYPyyhiZgtvswkkfhnE5vCtcNrdWfF3sQgIS95iOCoLJaLIx21zJbKHUEttpvTjhuJ/b7E27Ztrai2od5YOqj+E/dGU8x1nUCNaBgscz3gbwOSWRbeTLbzEcrsW/zAD00EjNGmre74iZrsllgagyWkMScwg77qOsETEQBOgRAEnRWK5xi1ZzjNca49xLVxhrGXJ5hzRAB+EAdZ2gkZjGy3WMyzw2hmCARJPpmMAfwz61VfItvOgEtJPeDIA9Pl1PenWEYAQogUpLLWybiiO5TqwQAOlFL6GlNo0Xbas0hOI2DWqH8w96yopQvM+I2yAcu4pa/iJchV7YzGNZ5cw1BK9dQNOutXHFcLnbWq5xTwnn6R7VrxSN5paVjiNE88M+IALlwrz+YQbwRAFygNkZZMhgWgydQO8VZMNxKyoN0owRAvlREsHVViAZUlgRqNnU/eryVPC15HUgZlBEwSpjrB70YuFvquUPiVXTlAJBhs2hGwmDEdJ1Ogb7p2KULnHdqv8Ah+GWiL95PKS0xZjaCgwQoDgOCIJIbl25o03pW+Hw8L5YUDKpQ2rmXRgzKMkqU0ztE99dTVdPCLlwAs14gGDmtuWKkHMQSun3QATtPaCjbwtiSYCQJOpIWfWNxRB3Vyrc2/C1M+P4q1DDznuMYEtLQDDCCzGNIML8xStMeLj8q9fx9B8qLw3gVt7j/Jf1p3g+CJaHKvzNC6VgFA2jjheTZFBS8IDSQdJG/Xt+G/zqy+HuIBPNZ2VbptKMhhBo7gwSYIzTEd6quKdkIYHWmPDMfbBt5V1FxbmUk/GktEmTBzPB6GdpqprtFc4BpV84NfIZDmVQTc5JkyXGZT23A17Co7HHymIv2zg7qHMXdx5eSBbzKzMWGYldAAdNvYHDeJLFp7QS3cOdnfywoJGUfEG+E+0++1CYPjNxnvPcJCm6WzOf8sFoFswNQFWBsPXrVocl3Ns2E1vcSZ7yvkdXRD5aKAw5tAHb4Qrc0mR0ih7l7F6ebhpQA6KwMFjJYjMSTHL7KK2mAVblu+r5VANtROY3PMKhRGu2UtI29ppiMWQNP16z2FMnFVQAFJP9KSS6zd+X9LngmCbMbz3SRGVUXQQJDF4+PWYHT16ceI7BuWvNtFFvWCHRoDAKpBZTH3SomPQULc4oUNwDQZyVPQZ1zEkdpz/Ohr2OFxCjNltEQdlZhMZQPuqdj1MketVmQudmRiPKMpWYQvfdrjzlJEFBlDaBYQ/ERC6voSIAiDC/CMLt3zbZtEJ5ZtGAjAFSThZUGVOjfyloGgFZxjilv9na1mUI2mY5mZWzArESbgkRkMyDG1Jv38tu3ee4XzNcLZoCsrqoUKu4ykKpMA7xOk1bGBfeQSkhhybojxcj+XbBdRr8IzfGxPKv8QQEjN97NsIqgYrw+y3pdsykFjGm0Qv99qv/AIcBxhbEupCTltgzsoyljJ3JBAHQUj4hesvjmDiRbVVG8ZiSW9+g+RrnusmkMDcoAIVV4k0gikzg9a9UueDLF4Tbcoe3xL+opViPAdxdwGHcaj/iqg/IEy9olOhVEw2IZCCrEEf3tsa9T8I/4quuVbzQdp+6f/yffT1quXPBA/hI9j+tRf8Ag7dHPzFQZ43c1ww8jeVr2u8+D4ikXlUPGjwAwn17fhXnni3wDi8JNy0lu/Z3zLblwP5lnX3H4UFwPg2Kw8ZbqlP4Wzf+sar+XpXofB/Ely2IbVex1H16VTxWXurOFIBovEW4tcPVR7Ig/pU3D7z3Lg1ZoOskmrf/AIoYnB3MRaNq2q3ACb0aKxJGUEr94AEz/MK78N3cK0KoFt/4GgT/ALTs/wCfpUyuyMsBTD3nUTSm4bhWMSDVhwmEolMGq76V0LnbSsV78y1gKUqWorTXe1REk7VPZw1V0pUXNW6OGG9BWV1IbSmK0LZOwqXMo9a5a8fb2q0Llr9lHWtQo2A+dbXU1KmFqVFIO5JqE4Mn0pulipbWD71IK5V9sB6VDcwBqz3LYG1B3sNNEHKCq3icACKr/EbJtyegq8YjCdhSjGcIL7jSnGTBqofHnXn9nxTetXDDSASVkAxPXXrT3BeOFkuwIcgrp8MNE5gTznlUQSAI06z3j/CSNspnvtSPEeELi/C0+/8AxTIfE/ySpjlZtqFZcD42AAQ6IVIOQqCJGqmIlT6fOaOfxWCgK37o0kqUzR0yzsSJnePwFefXuB3xuk+xFQ/u26PuNR5G8igzP5tVzxXG0LZmvO5HXIQDBmYLQfeJoK/4ntAHLMwB0Gk6qcpMxuDPXpVbThF47Wz84oq34XunVyqD1P6wKmmDcqO+dmrrG+Ig9xSqEkHRmYkjeTA0Bg/gKIwvDrmKbKCYMS3QD27+lXHw3/hHID3WIXWQJLGPlp/32r0e3wCxg7H2SLoJJAkj1npNORQgkZvv9khPiC1pyan5fdUTDWWsW8ihlyrAXUdNAR61XrPgy7BcscxJbuJJkzP9KuPE8HdRpuIyltdaY4G4HWNCRvGv9io7WDmtbJHtsaVHYcjcz45LzHUWqLhLtyy0OI/mXb50dxPiNzKpXUTr9NJjTvVvxXBVcS0CkWJTyZFsSPXb6Vjw4sscHBb8+FZMwtPNLeHYwsJErB1Gh9onv/Q06w1wtoFUnTWKr1vFKtyPhzbrGk9CPTfSisBxu1Jy37YZYhS2VySYCqp1Y+grfY3DYtmZ4APsV5ib9ZgpcsZcW+4TF7kEyNetYMfHf6UBiOLi85Kq7sDlIS255huJiJ9KnN4J/lWLrtqD56i1Ij7oBLAjcmenSkp+zsO3Z/1Whhu08U896LTrq3+bQPFeG4a9JceW5+8o39WGzfn61ScbaNhoR1cdNMyMPVW+E+n0NWDC8LxtwvkzKlsFXZnYyy5cwAcwbhDZiNI1+HarGnhS1cthLg8w688FWInlMDYxFI5v0+5sLVyjEcqKQ+E/EQN22v2iBpRkLl7QJAyG3mll1BETGtegJZmlnCvBVi2wItyVggsWaI2OulWOVT1NZ+IkbI7M0JqFro25SbUdrD/KpPNA0FcsCfStFwu1Kkq+lkN61lcftJ9PxrKnVTSWwa7S13qZbPeu5UetWoFuza7USloDc0N+0Vr9o+dEFCYZwNhWs9BqSfSiQABR2ECjvMTtWW7Hets/b6mt21170FqVxdA6D61C1oHfWpMXdAOtB3MV2qs7owt3MMvUUHfw69q6N2a5Ya+1SLRUg3wSnp/fvUQ4cvYUyW0SaITAgb6n8P8AmizldolVvAr0FA8ZteXluL5ZKyMrpnUz6bzpuKe4y5AgVU+OZzqJ0/s1fATmBtVSgOaQU6wP+IOORAf2a1cUBdV8wGDtuCNgRsf1ZL/iqxts/wCx3MocI+V1fcQFAIB1OUExGmwqrcO4mHXKl57bREGDHKq6A+ixPqaecKxaYe1bR2E6zA0c58xJk7kfxaCNK1RiDsVlHDDkj8T/AIhWvMBuLcw5mGzoTykCJO4nl1G3Slt3xLba/bGFEsMqsApGZTlzE6CI11PYd64XHWQG5RdcKbc3DIKFiyoZkHLsCO1T8IwwzF1Alt4ED8dTQy4vKwiuVKI8GC/Met+yeOS25ml/EMNIpmBXN5O9YQdRW0vPON4ExK7jUVFwTidu4TmVfMkEzvI2IJ10gbbaVbsfw3NttVV4p4NzmVBU9xWhHM0iiUu+Mk2EzxvELzkjPFtzrc+GD1Jyx5g77epNMuDYNLAY+Y7M2WWMKQF5oURoDIJ9hVVsYbG2yAAt0DvoduvemOBwmNc5fLS0nUZifp29hpqatMlDRwVIj8k7wloIPKtiFJdmcaNzFCQREMTl39PnVjw9oAAnT86D4XwzywMxk0wN0dNaz5ZMxTLG5RS2zE+gqEsBr1rRmNTXDNHrVBVwC6ZyajP1rZE+lcMe1CiW/M9K1W8prVEotQM1cg6Vusq1Aow0xRdpBW6yoKhEuYGlcoNKysqVCytBzMVlZXBcl2OPNQxc1qsrjujGyky61LYUae9ZWUJXI1BG1d1lZQqENibYg6UqxGHXXSsrKuj3QuVI8R4VQxIEEdRI/Kq8OK3QY8xvmZ6+u9brK1odW6pKbQqy+GPtmBuEvG0kwPYbCvSsLaCqIEVlZWfi/EmoR3VNcMDSoAZOtZWUoFascbVq4utarKEqQibaAdKlcQNKysqCuXIrS7Ct1lSFy0TXIGlZWVClczWWxWqypXLZatVlZUq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data:image/jpeg;base64,/9j/4AAQSkZJRgABAQAAAQABAAD/2wCEAAkGBhQSERUUExMVFRUWFxYWFxgXFxYXGhwXFxQXFxUYGBwaHCYfFxokHBUXHy8hJCcpLCwsFh4xNTAqNSYrLCkBCQoKDgwOGg8PGiolHyQpLSkpLSwsLCwpLiksLSwtKSwsLC8vKSwqKS4sLCwyLCwsLCwsLC0uLCwpLC0pKSwpLP/AABEIAMMBAgMBIgACEQEDEQH/xAAbAAACAgMBAAAAAAAAAAAAAAAEBQMGAAECB//EAD4QAAIBAgQEBAMFBgYCAwEAAAECEQADBBIhMQUiQVEGE2FxMoGRI0KhsdEUFVJiwfAHM0Ny4fEWooKS0lP/xAAaAQACAwEBAAAAAAAAAAAAAAACBAEDBQAG/8QANBEAAQQABAMGBQQCAwEAAAAAAQACAxEEEiExE0FRBSIyYXGRgaHB4fAUI7HRQvFSgqJy/9oADAMBAAIRAxEAPwCpCR0qXCrmcCnRwoO4rFsqDoKwsy9QsWuGeT6V3e2qBBQjqpXeStZRXYSu/KqbXLhNDoaNw+L1EGG6fKhGTtUducwNRlz6BQSGiyvRuGcQFy2Cd9j71xjePWbXxMJ7DU1R/wB7OJS2d942/v8AuKGbDAc1xp+cD9TTkfZrW6zH/qN1jSY4vvgDT/kdvurHivHomLduT66n6ChG8V4tvhUL8gPzNIzxZF0RZ/AV0nELxIhFH5/iafbhGN8MQ+Oqz3YsE96Un/5FJz/5HjR2+iVNa8Z4lfjtBvkR+U0ov/ta6hVYRMqARH9/lQieIbgPMgPtINEcNm3jYfTRB+pYD43j11Vut+MrVwZbilJ76j+/lQd3DWtSApU7EQRSyzxezc0cAH+cAj61O/DxvabIT0mVNIy4GI7Ww+4Wnh8dI0aEPHsf6/hY+DtdUFa/d1j+AVCMSQcrjK34H2rHes2aCWE074HkVswTxYgWz4jmPUIhcDZH+mn0rvJaGyL9BS9r1a86qaJ5q+gi3wyMdiPauf3co2dx7EfpQ4xUV3+10WqghMsJgFMzcuNptIAPvArtFAEAADsKD4fjPtAO+lG3RDEV2uxQEUulFYRNYlctvXUpC5dagK1OwrhxUhcoVBg+tRtdyitYnEQY7Uh4xxA7CiazO5CXZQnSYkNtTHh2EWMxGtV/gNo5dae2L8CKFwymgi3CLgdqyhixrKmlWlTlhXKmTrUubWuXqwFdS4vVwq1u81bttUjZSu8tbVqwVtmobUrVxgBQqguSBoOp/oK5Zy7QPl6Dv7n9KlxN7yxlXf8AL/mt3DYcwgAeM/If2vM43FiUkk/tt/8AR/pZexS2hlUS3979zQSWGumWbvHyEwP761JgsLmbUE+nckgAT7mrLbsZY0CjmH02AA9Ous0/kbCL5rJiMmNkDdm9ByHySvB8HBlVXnXKQxmDrr+VWThWFCZVyxcuMR0iY05t4iT849aGwNubgzQAyZR6mZHtpNMbtsIh5iuUrBE5hzACOsyYpKSZ2ejstRuEbENNx+bLu1wIAyWkEMVQwvMDJnWCApmCar/HeH/akWYIgCFIMP1Udxr+dWXFYQO4a7NxhIXNqBoJhRoDtJ60DirSjEKsEfZmCoBIYsMpiNRy/jUxTEvpVTYccPpqPVVYh1X7RR7ZRPudq5XiIUwoiO230p7cQglXBmNS4MsR20rWG4CLv2mmUEQIncGQQY02PrTHFY7xDRUyYOSIBzHa/NB23S+sdeo6j1FAXrTWzlbUfdb+hqXinD2w/PmUNmgAem59BPSjsFfXEWyCPRh2PcVRLEGto6sPy9Fdh8Q5z+kg+Y6FJTWianbhTG55eaGA07MOnzrH4FiBtBrBni4L8pPp6L1WHxAnZm2OxHQoQtWA1t+H3xuk+xqMhxvbYfKarTCJtXIM1YPMzBWHUa+9VYYodZHuDTThHEhOUkQdvehIO6Ei03LaUj47xd0GRLTliNCBpViPDwQMxPfStuuoipD2g6hVUTsq7wfGYhxNy1AijrmKEE7R0NNDS3jWCzry7iuzBxRAEJDdxUknvQd1QTJqdcC56URb4Ex3qwEN5rt1HheLLbGtc4Xj6s29H/uBY1pRi/C8OMhiibw3IXFw5KyrjhA1rKVpwF4HMaygpvVcplaus1B+fFbTF61FKVPeGorSipLgkaVGDRXouUy1Bjbmy99T7D9dB9amRqHVM9w9pC/JdW/GaawUYfLbthqfgkO0ZTHAQ3d3dHxU1oeXbLnc/wBgf1oTD287aydye+gn+lGY9S7qiiT29TtRvDuCkNBjzJGUZh1EqVg807abV6GHRpe7c6rxmLJfIImeFunx5ozhmEZFcrZDmIYAEgLowImQx2/DSmGA4ebgBUEAyC7CZM6kbb/0p1wy35QUMJOZiMpBB5lMEn4TG7ayIFVe/gL6FxdOeQt3MrtlTmghF2EEEaAfDrvSssgdYWzgInsIDTyrUbc1YMNwhUIPOxHUmRr6bfhS7iuDdSMzlrfm2yAdgRcUx303EmPpRH7+uW0DFM1shctxsy6N8OblMT660UeHXMbaBZVCrzFRnAZoldWUZwN9DG1JnMdym3U1x6oi5ibdpS9xwg/mIGg0G+pn+tVTE4+9fxVu5h7KES6IzO0lQN2UaKhObXU6j2qxnhbF7ahEsplZpADsTliCSIX4jp760FwSwmHBB8sDKwRwILQ8toBvzA6TUCgLR0CO9uoL2DfMb13KgzBHU6gNIh1YnUEHsKcYMISzBgOaDmIHKE6DNsZOsTQ1ziILEuhyggqCpeWGkkCYIHTufShuJYprq5LakyQWLLAjsBuI3k9qtYMxACVldkaXH269EDxG5YdHVWGaTAO8yYPr7zEVX7L+TdkbaZh09aNbDk6scpJ1gfIUJj7JABPtp33rRaGm23ayp2yxhsrxXT79E24na5RcT4k5ge4607wl0XEVxswmkvBcRntZTuuny6Ud4bePMtH7jSP9raisLHRXEQd2H5H8C9BgZhxA4bPHzH4fZHthgelcDBCj8lbArA1W7mQI4KjbqPpWxwOynNkWR6UwWg+KX9lHuaNllVkm0vvXZqCa6NcGrqRhZNRI0zXT1q0sCuUqO5bAqINRN1ZFQIsVCIFRYi50reDtSaFxDy1F8M60dUEJKMK1lZNZU0gVJN2sDikiY81IuPp0xlVCQKz4S9mEdqkdKruE4nlYH604v8XXQKC5PQVSWEFGHBFKYrfBUkz/ACz82M0FdW8wJGVRB0O+1NuBJyMfRfwBrRwYqOQ+gWR2i65Ih6n2CI4Ngw5u3WaAsqPUsGX30FMrLMHU8zEEFCdSWEz7iKQ8NumGXNAMHU6bgEx3in+Dwz3myIuQ6Nn+IKp0ECdzrp9a1sQMo8gsXsqWMl2bc/Pe/L8CaNjLr2S6ZEyFh5ZBKNoNWO+kqRB+4Kmxvhtb6BrkC6FK2whYKozZoOsvJEktPxGucR4ei0yrdeCD5maAGEc2oHJoNxRFnjiJaDE5mCZVUfExA5SPQjWemtZrnWbC0g3KkOH8QDGWlwzIDLW7bMrEKGDCJ0nQgSPl1q6cXx720gRIjYae8dqrGK4ety3b/ZgQoW6C6wcru6mcp+J/i1gxNPrHEPgW8AkW9dSxLCBEDp1661ziK0XNBBsjRc4G6122QTHSY6ex2qsYrMzva1yEm2hVoMjdmK/Cs7dNKtmJxIUfZFSACXLEgJpKzpv6VTeFYlQRcKZBbueXAJAzbAlNixzT86BvNOx5Xnz5J5jrttrIsIgIIy5CsCNu2nvUF3gVxFAJXKFA0OxGu5+lH2sS+IJyEKFO/cjoT2/SluOxN0OQXUPABTNpvyz2LflUtJB0Tb4mubkIA69UmvHcljpo2g0A2ihOLYRvJW4RCkzrBJ7NpsCOlWW5wlmsuHtAqSYOcIYnU+q0kv4X/MTzQ6lOQDblGkxoG0NakNXYK8rj5i9uQg7defXXl/aB8OXB5hH8Q/Kmth8mNAG1y2fqp/4pBwP/AD09yPwNNuNBhetFPiyuB7nQfiapxcWZ5b/yaUPZs1Qhx/xcPpf8prjuN5DlRS7emwNDI+KubutsdgJP9/OkOFxzWGhhmHruddT9Zqx4Dj1lt2yn1/WkRgeCO62/PdaJx3GOr68rr5rteB3G+LEXPkYrv/xdTvdun/5/8UzsXlb4WB9iD+VTxUB7h5KcjT5/G0pHhO3/AP0u/wD3/wCKHveGANr1z6g/0p8XqC41TxXdV3DaNgq1e4NdX4b8/wC5RQlw4lPupcHoYP41ZL1A3VoDTvE0H4KwF7fC4j4pGOOLOV1a2f5tvrRLP22rjG21OjQfQ0FYIUZQdB+E1U/B52lzARXsmYcfkeGSEG/dZcu81T4HEb0vLSait38rxSOVbFqyh6ygVxOlbqKQUqVcVT0qI4JTsaKOGrhrApzMqcoQn7rYmFMzVn4bgFsp6nc0FwizqW7aCjLjEmq3uLtEbGgaqa5iJ0HWR9RR/hnmQj0X8iKThopr4XuRcK9wY+RkfhNOYTwPb5A+xWb2i3vRv8yPcIK2Sp/p+Yq3YLEhXYWbbZ2EWkUxMalmJPKgLeux3mldjCFMU4Gh3XT+IggfiRVr8PcLe2xLSjNCwVVgNjuT6kZRp9K2p3gsvyXkcFE5spb59Oigv425Y0xdy1cLEZEAYAbAZujakb/Sh8JcbEXshSwAWynLmByxmkkdY6R21ozBKi3We6VZ23O5EbjXTvt0jtWsXwCzdxAbOQi5XyoQqlw2ZiY7wAfnWTovWthOS6skWnPEnFgA20ETGUAAe/vpWksebbLkDMw09P4R3jrReMey1slioUaGSND0/MVxjLiKpsgFna2zKg0MCBM/dEkUOVVB+UVzQXBOGgoz3CWAuFgn3dFABP8AHqPYQKYW7tq4pXKpE5ogbz8XvPWhuG8RBQo8gqYCkQdtR7zNd2sGqksANf7PtU7KGi7KrHEmfDXClsM3mM7wpBKBj6mSJmjOF8Jc3Cb5DEnOgIghVgCZ3MneubFw4x7hskIoW2PM0bNDPKaHQaa1rG4fEW71q6+pCujMhhSSZX/aPQ+lFWiu4z3nhj0ROCvt5Yz5YBI+8DlDEEEzoZn5Up8R8QtOALZTNzFSqnRTII6QTXfCsHirihlLuDnzlyq8xJ1BgH007VXuKW3t8p0mdQQZE9x0p7DhrnXzWJ2i18EdbjY8/wDSi8P2JxC+kn8DTfjSfaCI0Ea/zH/qovCGEl3fooj5n/qheJ8QBvXDBKo+Qxtosa+kk/T1qMS4mQkcgh7OblhF8zft/pM8NhkuiWtLmgqPs3fnPYgwAc6GANGcdjA2I8PWzZS4kLIZ/iZpQn7NRIk3BsY0EEnpXfDb9y/bufs3ksQQoa5Mo+UZn23MbdND2pPwTOXCBGw/mIbaK6wTczojOpGjr8cN94qfSobPWxV7sK115movG8KZCSSMwAZlAggGNQQMp+Ibd/Q1LYsYgRrcWZiSRsJOhIOwP0pzisGuEsaPecm5aGUkEO+aE2WRAJYZY+HUHaihZV7SAqVRxmUKzZUYq/wyApylVBkyW+E6wWWzte26WfJhHxOq6NXv9UVwThS3Uk4i5m7FlGmmsbga9aHv5EI/zHBMKQx5tY5Y3100rjh3FmUIoMqozloGZVadFnR1kn2jc6VBe44rXHK3LtxFXmugnLb81kK5lI5IymQkGBPKNaqDWlxsCk0/Oxgo6/l8+SnY28uY2rsSRrcYagSf79D2pTf4YzmUVgC2UAlmJMEwO+1WDE3nuQ9sK1gAwWZiZ2Z0UgkhQsAEhtGjpMRulbzFkJ8sWg2aCed3h7euUMAzRI2KxGoqGyMB0AUSQvc2y786pOPCrM7qc4CqTmygAGJU78yn01GsxGsP7qS3eUaAhisTmnTnkzEAsg23PyppieMWbihdEtwNSBqAOcgLOUZo3P8ApsdM00kt44LdgWwptkgg5VzKGABmDnbKG111XWCKB+JcTlUx4Rje9z3VeaFuMD0Zh9DSzi+PUGRTXEYA3LjMNFYkj59vShMX4cBFYFtD9V7EZiwFBJ4iECsqI+G6yrP20HfRj26hdKb3bAFBXU9KrBREKe1byoo761jCpbv3fao30BPua4IlyLdd4O/5d1WHcfh+oqu2fFgIkpA2GsmZ69qsF1NKZiLoJA52305pKcNxUTmMOvL15K48RWBbxNvXIVJ/2zIn8vnTfAcaF5rZH2YCkRngklgDrtEjTYmkXg/iQdTZfsYB6j7y/wBah4lgWw7ZSA1smVJE/Tsa2YgD+2fgfIryeIc6I8Zo0PiHRwTnF4Zc4K5mW25A6jYjXuBJE94pnjbtp1TSJ0MdFjrG1LLXEFNjSFYZQighmIE5y0bTJqcklQGtoc0KVYEaAQNAR2peWEtNrcwXaHEAbWo6e1aom5w+1cYoAzZwJUbR7n4RAH4d6XWcI9rGZFS3cuNLKRccm0g0AaZgEfU7CnPCsbazC2bQts/KjrqpImF9NvY+9b8NpbtpcdlyM7kuwDZOWByk7CdY/mqsNcAq5pA5/e0RGI4VcfVriT2CED65p20pJiuAoz5cRcvKWVgCLjhQM+ZSIMFdcpkdBNWtsZZVcxuJA65gaS4a7+2XiEzIqaSVgwd2H8zRGuwFBRXZvNb8McOGGQWjHxMocbHmLLPYkNpTrieFDWLisJBRtJI2UncbVuzwG0FKhJkQS2s+/eubXBcrvnZjaMZVLuwAygMIJgCZogCUOYBA8JvFsKpbOgC6h55QB1J1bSqT4qxiXQjJl6gr94a8unaIq3eJ+LotsqCsFXCAEZSV0361XPDvDBiWVzby27RnUzmboBp8I3p2FvDHEcszFOMxELOamsAYLAm43xEZo/mbRR+VUnhF/kbOQC2Z+YwDpDT6ba088XcS/a8UuGtnkQkse7Df6be5pFxHATopKFZKtEEaQPlGlDwy8a7nU/RMte2OgBoBQ+p/PNWDDN9hh1tiWOjMnVluHRj10JAJ6kUxxHELV6zZa83l3lfLbVCHJFyAVyg6hYBL6ZfLzdwabw/iKBDaxCsElYuJ0KzBMbDmn01p5iPElj9juW7TJcZny8pACw0easjLoQD2kgTG6joy00QnRM2Rtgqd8dc8uzdxRDlQC9tgbajMAly4xUGCPM23gMYE6MTgMQ65TdtOkKuQi6oyqSVBhxMaGY/pKY2lxVu9bznO1tbeSGRg8sGdlbS2IeNzIHqKJ4FxAXLNt7bhisIxUD40jOp1GhI7TBB61PFewd3RBwI5Cc2tp0/DjdzBgUXKEIzTlzauUb7wPliCYInXUazWbiWglq2irbXNyyBrBXmB1dnD5u5O9K7vEzmTTUSrKTGjZmAnbXyQAf5umtDvxhZBWXZ8uRMkMU1yZmIkLuZA6n4joanyucr2Qhuu5+aFt37ys2CTmt2rhZWYc0GLygMSBoH0jXuVX4mOJZjmF1WZsjuFV0CaDLzNMgxyjNyxsDBqDBYNBndnZrl2WdwSo2C8gB0QAAAmfhGppTjeGJaBBMAI8XLg8wsWMt57kTlSLeVB0VtTJFDnB0RCOjsp+FcOGcFLQ8i5luZri82cWiBbHLCoSYgnfONS1RY7DLbuPdRlHnglkABUEJCFDpBzRJ1BnbQGjLGLFpLasvLkgsxzEtaKkNkjlkQ8MZka6mgMZxO3cf7MM7HVnJMDWQq9PWBprOtMvBLcrRZKUa8GQPkNAdNl35sADsIoe5cmtKaw1gFpaaO69OHBwBGyjrK3FZXLkR5M71sYRTpE1EcSTsKlxCA21Od1D6QoETB1uHNMHaIpiGB0l1ySs+IbDWbmh76oQCDpMA/n6wI32oe7bXYF2LBsoVNSYmAJk++kV1gOA3WZozOujA21zamBr1jQRpuTTPA8PtsRJcrrm+yJ0ynuOYTA32nfamRCAljiyRovJUwzZPhMK2p6AzsfWvTbWDzorCdVBP3Y6EQ0HodRIqz8M4JhbJzKi+WoBW5dtnIr6wJJyWj/ADFebPHSWPwKNdkp5dwG4wfS0VLjYAQDOi66yASN5q+QNduEpE9zPCVTLXDmtsro4DTsdNRqCCJ+dX/AlcXZyXVhokj8nQ9R/wBVDhsBZl7iksBOcFCuUnUqOUHKD2mJHpQ/GOLW7NsstwDKhYQZIIEyR93aI6zVzQ4gNA22PT7JWQtLi5xBvcdfulmO4Xdwrdx91o0Poex9KY8G4qL3Lc3IAmO2kenWifDfjWxjECXcquwiD8DexOx9DXHF/A7Zs+HJ75WPX+U/r9adEgd3JhR68lk8GSE8TDGxzHNNm8O5/v5VjljXKdDIPy/GpsFgGW2LZ+6uWSOUjUA6++0HaqxhuM4rDkKysCOjD8j1p3Z8XgAG4Ap65jl69JoXROA02V7MU2RxcbB5rOJYGcqZCCpBkDYD8+g+VMPDieWbrXSq5isdNBP6/jSy/wCNLEz5gn0k/KleM8Wow5CJ9c8fgtCIyd0x+oa1hA/OivOI45atiS2gqo+JfGwYKtoyG1YCQY6SentVWxXFWuaG7bjtMfmKdeH+CYVhmu4i27dEDQB7kxmNX8NkYzHVIGeaY5GCvMqHgXAruL1uErYzFo7ydQk6gdzR3jHxGmFteRYgORlAH3R1PvR3iTxSbKMmHTOVhc2gRZGh9RXnhsZiWclnbVmP9OwpHEYpre874D6lauCwBPdb8XfQfmi34Yw+RnuRLQB/U/iRVmxWCtXl5dAdQwWJPw6qxk6hhynr7VXrIyiQxWDGm5LggTOkSBUjeKGQKjffzGCVVlHMFYLmgMQhMiI6GdCMMzi0P5qzEwNzFgGg0+SziPAfK+8GObLC6wBPMx2WSpgHoD2oZeCRbNyIgwQoYSCurZl5SNYOvWmZxjXRbVgMjqoU5icttfjSTBYxszfxehk9rDNmZ7ec2hcIuC4qyVuln0OhlQwM6Asd60BO2gHrIdhnBxMR5ef559FUzw2SDmJjYMFYDuBIkA9pj6mZ7lm7lAtlLZCsqFUClFeMwQDlE9wA22tW63gLVwW7ttZHIGVGQxKEaq2vmZhMQVEjfapsHw5ci3ApuPmcG2yhiMrQRyxMCNTt+FE4Rcwq43Ynk61TP3JjHH+YZ2ELH1JWWnqJj2pngeDYsRNhG3kq287khpOY/wAWaT1r0i3xXDMrAZQyJncQTlgag+oOh9aFGOSYIXnkIQNWYHLAUxlaW+9AOWljGw/4p8TPH+apGJ4LjCOW2AYgsddtV0ESekyI132qvYngeJjLdvRLBicsnlgqJ0AEgGAI3716Vh+JOGAYQrOyqdCSyMFfQbaZoB0J70Tau3A/OgzS2RzkkcjEkjdSBrB21ohExnIKozyvFBx9l5sOHfFmYvO+gCgekbD370w4TwMXGKswtKsbjq0kAD2BMn+tPbqi3bZ3Yh4Z3Ka5k51XKCeYxMhtdR1IroYi2iIWdbbBl8zzXDHMUKqFLTmAZlf0yn2q90rQKbuk2wPcQXnTdArwNQzCCVJOU9wIEjvM1xe8PA7Eim63wz5QZNvMCRqhmDymBmMzMADbvROWvIdoPInJHNe2wB/YA6Kr/wDjp/irVWjLWUlxnJ3RUNsTGwApBiOKXLFzNByzIIAImZ1B0ptdtQCTsKl/dv2Vu6rGbhylND1idd4Om3bvW3gswdbVmY/Jkpyk4Z/iI6iMywZOqHQkQSOlSN4kR0yygGbMMrQRoQADMgQSI7aGaCw3BrdwEtYjUAZMwljrAAETGtHXvCdlDDC8pABgFW0bUd61s5Bot/hYXDaRbX6fEJrY8bi2v+mWiA5jNtA20aBoJFL7/jFd9z3gk7FdJXlEMRpA1qIeG8Np/n99lFFWfBdpyAq6kEjPcjQTvG221FnI1yocjTpnSDFeMmOiK3pso7aAT+VCXPNe1da4pAynWDHSAfX3q0t4Wt2kNxlCBMoIcFSSx5AO8+sbjvTLyLL4a5bUczMLWWGBy3IKMEIDAEBjsfhO0VEjnFuqmBrGvBAvzXk2EusjAIdSQIGskmBp3r2Oz4gv2gEtjmKqCNwsCASTtppA7V5jh+FPYvu0T5DIw3IMsCpmNRlBM+lei8LxiXRmQ+46j3pZmbh5twnsTk4uUaGtSp7mDu3tb99z6KYHtRWD4HYX/SDerSfzqa0lF27ZNAZHHmgETd6XVnD212toPZV/SiEdB90fQVGMOaxsMagEo6CixIQ7qpHqB+lJcZwqy3+mvyGX8optdsGgr1k1IcQoLQdwkr4VkEW7jAfwtzqfk1bbAokeYFN3qluco9G137gbVNj0uBSbfxjVdY2MxPSdp6VXfDuLYEWWVjfYlmR3sqQJMqguiGUtzSSxiIAEk87vjXVTH+2e6aVs4Hwrzg+bL1VBbUJmQffEcymTlOVugPWBzx/gVtOQgFrqNlTMQMylMh5tEUSeaBrsJMFx4O4E6ZvPNwDM2VC6sACcyw1sIuXU8uQQZ3BFNeNcNtOqlbILC4kheVyJhhmBBECTvByx1qQ2tQUT33oV5djuCYizbRgR9kGyhlYCGEnSeY5dADGg7024Xez2gCTeVoYm2ApZJBYGXIAad1GomY6vblg2yw8si24thA5ALEp9pOuW2dmhsuobaaoFvg4w11RZ89rWa43lozggPbUKIUwygK7M7FR9ptI1ZDTQdWiRNE5M1FXjiLW3VpvW20DIVdVZftbhOUZAUGuUrO5FQvxC6hGY3Yt5YywgCEAwVGUsCIOxkbGqX4UxKX0N1vMDZmVkJAGwK6BdQQV3JMzvVjxWGENdR3cLqyEiGRDqqkAQQNpn660ZmYNEDYJPFp6Ao0cTZri+XcF+6qG2EZIBTq1w5gDqTqYEx10JHDuPNirjuxRBby2zbYsxVi2Vp/hJdCDPUAdp6W0lkNk0LNLNoCWLTqTpoDEHSNtqB4vwZbrh15bjjy8ykoSWKrqywWUpmBB05VMaVQ7Eg6V6K9uELTmvXc1t87RuMW3ZIaz/AJiv5jB2LcgOsrJCjOSBAjQ+pqTE8YTa3adsxXMr5GAzG4yIFUc+bO0GTBjekvFuIeUjWcxuqYF266kKZBN1wZyBpICkyRkLHNyy84Ddu2MO9y5aCl8roubMxXIoCsCFhhEwP4o0INccQA3ayhbgyXnWgUo4xx1TddXykLbhdHuZHAOdWc6i59ombackEa1Bexc20uMgJdWgrJKhlXKGMQQTOqzqYGberJxG+t/DXkfC+ZALouUZjcj4wDsQTObsOu1RcLxItC2P2dbb3TndVAAD5xA5dBCmR+Uk0rJNeyciw9HXlr/KiwN0HIFBhU5tCBnJGYDvH9RR4pfgsssyKFUnRRpA/X9KNBrAnfmeVuRtpoUmWsriayqEa814tdIX3P8A1+MVHbvBkIZjCI0sGZQq7tBB0kiSB1idq54jzQAev5j01rixaBWLgC2gVLEMBmOcBVXKAfiIJ66afej0GH0FLOxQs2rfa8SIlu2yuC1u2MogsSQALlwwY2LaawG77PbnCr7rba6llVTW55dy4jFcwNwEqoBOVTpMEn0mkngvidtbd0qzNeIBKlLmlvM/lE8pZcwEkMfaBFOn8RBXUM1s23uG26u4DIApkuu2UlY1j4olqbLzaQEIyqW1btlVYP5louwsu3OMpIaO7fA0SII5pNHnGXMSCLNpWAzoz3jCahJRAskmIOYqF09xS/iuFV8baPmlT5ROW2FzlbdxXgmCxViymFU6W23VmhnhMenl5Fd89sBW+IERoJWQmhBUxyhlYfdIqwyW1U8KnJPfI/azavCXt2zdtEnMpQP5asCQJYBoI6GT1BqvY7Es2Itm2QrrcHxGFZCuoYDU6xHrmHepfFnFcrW7jNARjbzwRKXEZHDGApafKbl0+y6RVA4xxkXDlkjMQzsDlJYEHlO+4HNpsI71UTmNq5jcuiv2Jw4ZHdo5njSBImFU9DzONf5aS4Dw3dK+bacLzkDmI5RPMT7CfaInaol4g1zAqByuWzR8IBBMakQFBcanuKYcE41ccDDC35b5kXN1UkjMdJ5coEMZkHSJBJxSmMUFGJhEzrK6w/iTEWTDgPBgyI1G4mrHw/x9a08yyw/2kH84reP4PiLrMQUcMDJMHy0mGVZHO2Ukhj136UDw/hNprRgG6SHyAAZipAFp9IgZwxDaSoO+lNZ4H7hIGHEx+E36q14fxtgm6uvuh/pNNE4th2XNJy98j/pVAPhgNdXle1b2IaA8hSSRm0MxOkioz4SyFhdfm3QJrIDQxMxGmoHrRmKHkVW2bEXWS+SumJ43hOj/APq36UjxnF7GuUk//UfmaFPha0od873ECgrkHNrPxaEACPz7VB+4bRkftAkeWFUAMW8wHKBqNSRE6gd6ERQnW0bpcS3TKL9UNf48usLPuaT4rg746EyZpMBjoFME6HZTAnvpVhucNt2bgBBDQkDoSzQxDA7DTXQ6n0NFLxPLaTyLRJLZLilYRmbLqH7TmALQIJHoZLoYx3BZQNixErv3XUPL80XnGA45jMDKLeJUsCZgk5SqjqY0QrHYnSYhtgf8Qr164VxbqLYBa35S5GF0E5CxnmADHTTWDS3xhYuISz2gkEq0arOUMhQ6yNVA2J12MxV8dxMJcyxpAMg96Tc5wfbQtRjWPYWvPxXq/G/Fn7SgyKVls7Q0gEFoCkRmHNJJEztApPaxRkz13nWQdwZ3n1qg38a1rmRip9NuvT50VgfGRMC4AfUafgf6Gn4MTGW5SKWPjOz5g/O11n2Vwwth1uu0FxcKBVtplVFVIZ2Yvocx115pzdxRtjHgAOpBDIzR8OZSwTNzmd1ABiD9KUYDjFt9DBB7j9RVkb/D83bC3VJfNzlGysY+6eYEsY9djSuKhawZ2GwU3gsQ6Q8OQU4KKzxpYUAlmUEQpGY5CUEg+0zpE6xRUm4Q1xymWcqrkJEggszMDLEE6DSJ1Mk0jucPFvOFyIw1cMgA06uOnvAPrSy34pkhWt6mYYPyyhiZgtvswkkfhnE5vCtcNrdWfF3sQgIS95iOCoLJaLIx21zJbKHUEttpvTjhuJ/b7E27Ztrai2od5YOqj+E/dGU8x1nUCNaBgscz3gbwOSWRbeTLbzEcrsW/zAD00EjNGmre74iZrsllgagyWkMScwg77qOsETEQBOgRAEnRWK5xi1ZzjNca49xLVxhrGXJ5hzRAB+EAdZ2gkZjGy3WMyzw2hmCARJPpmMAfwz61VfItvOgEtJPeDIA9Pl1PenWEYAQogUpLLWybiiO5TqwQAOlFL6GlNo0Xbas0hOI2DWqH8w96yopQvM+I2yAcu4pa/iJchV7YzGNZ5cw1BK9dQNOutXHFcLnbWq5xTwnn6R7VrxSN5paVjiNE88M+IALlwrz+YQbwRAFygNkZZMhgWgydQO8VZMNxKyoN0owRAvlREsHVViAZUlgRqNnU/eryVPC15HUgZlBEwSpjrB70YuFvquUPiVXTlAJBhs2hGwmDEdJ1Ogb7p2KULnHdqv8Ah+GWiL95PKS0xZjaCgwQoDgOCIJIbl25o03pW+Hw8L5YUDKpQ2rmXRgzKMkqU0ztE99dTVdPCLlwAs14gGDmtuWKkHMQSun3QATtPaCjbwtiSYCQJOpIWfWNxRB3Vyrc2/C1M+P4q1DDznuMYEtLQDDCCzGNIML8xStMeLj8q9fx9B8qLw3gVt7j/Jf1p3g+CJaHKvzNC6VgFA2jjheTZFBS8IDSQdJG/Xt+G/zqy+HuIBPNZ2VbptKMhhBo7gwSYIzTEd6quKdkIYHWmPDMfbBt5V1FxbmUk/GktEmTBzPB6GdpqprtFc4BpV84NfIZDmVQTc5JkyXGZT23A17Co7HHymIv2zg7qHMXdx5eSBbzKzMWGYldAAdNvYHDeJLFp7QS3cOdnfywoJGUfEG+E+0++1CYPjNxnvPcJCm6WzOf8sFoFswNQFWBsPXrVocl3Ns2E1vcSZ7yvkdXRD5aKAw5tAHb4Qrc0mR0ih7l7F6ebhpQA6KwMFjJYjMSTHL7KK2mAVblu+r5VANtROY3PMKhRGu2UtI29ppiMWQNP16z2FMnFVQAFJP9KSS6zd+X9LngmCbMbz3SRGVUXQQJDF4+PWYHT16ceI7BuWvNtFFvWCHRoDAKpBZTH3SomPQULc4oUNwDQZyVPQZ1zEkdpz/Ohr2OFxCjNltEQdlZhMZQPuqdj1MketVmQudmRiPKMpWYQvfdrjzlJEFBlDaBYQ/ERC6voSIAiDC/CMLt3zbZtEJ5ZtGAjAFSThZUGVOjfyloGgFZxjilv9na1mUI2mY5mZWzArESbgkRkMyDG1Jv38tu3ee4XzNcLZoCsrqoUKu4ykKpMA7xOk1bGBfeQSkhhybojxcj+XbBdRr8IzfGxPKv8QQEjN97NsIqgYrw+y3pdsykFjGm0Qv99qv/AIcBxhbEupCTltgzsoyljJ3JBAHQUj4hesvjmDiRbVVG8ZiSW9+g+RrnusmkMDcoAIVV4k0gikzg9a9UueDLF4Tbcoe3xL+opViPAdxdwGHcaj/iqg/IEy9olOhVEw2IZCCrEEf3tsa9T8I/4quuVbzQdp+6f/yffT1quXPBA/hI9j+tRf8Ag7dHPzFQZ43c1ww8jeVr2u8+D4ikXlUPGjwAwn17fhXnni3wDi8JNy0lu/Z3zLblwP5lnX3H4UFwPg2Kw8ZbqlP4Wzf+sar+XpXofB/Ely2IbVex1H16VTxWXurOFIBovEW4tcPVR7Ig/pU3D7z3Lg1ZoOskmrf/AIoYnB3MRaNq2q3ACb0aKxJGUEr94AEz/MK78N3cK0KoFt/4GgT/ALTs/wCfpUyuyMsBTD3nUTSm4bhWMSDVhwmEolMGq76V0LnbSsV78y1gKUqWorTXe1REk7VPZw1V0pUXNW6OGG9BWV1IbSmK0LZOwqXMo9a5a8fb2q0Llr9lHWtQo2A+dbXU1KmFqVFIO5JqE4Mn0pulipbWD71IK5V9sB6VDcwBqz3LYG1B3sNNEHKCq3icACKr/EbJtyegq8YjCdhSjGcIL7jSnGTBqofHnXn9nxTetXDDSASVkAxPXXrT3BeOFkuwIcgrp8MNE5gTznlUQSAI06z3j/CSNspnvtSPEeELi/C0+/8AxTIfE/ySpjlZtqFZcD42AAQ6IVIOQqCJGqmIlT6fOaOfxWCgK37o0kqUzR0yzsSJnePwFefXuB3xuk+xFQ/u26PuNR5G8igzP5tVzxXG0LZmvO5HXIQDBmYLQfeJoK/4ntAHLMwB0Gk6qcpMxuDPXpVbThF47Wz84oq34XunVyqD1P6wKmmDcqO+dmrrG+Ig9xSqEkHRmYkjeTA0Bg/gKIwvDrmKbKCYMS3QD27+lXHw3/hHID3WIXWQJLGPlp/32r0e3wCxg7H2SLoJJAkj1npNORQgkZvv9khPiC1pyan5fdUTDWWsW8ihlyrAXUdNAR61XrPgy7BcscxJbuJJkzP9KuPE8HdRpuIyltdaY4G4HWNCRvGv9io7WDmtbJHtsaVHYcjcz45LzHUWqLhLtyy0OI/mXb50dxPiNzKpXUTr9NJjTvVvxXBVcS0CkWJTyZFsSPXb6Vjw4sscHBb8+FZMwtPNLeHYwsJErB1Gh9onv/Q06w1wtoFUnTWKr1vFKtyPhzbrGk9CPTfSisBxu1Jy37YZYhS2VySYCqp1Y+grfY3DYtmZ4APsV5ib9ZgpcsZcW+4TF7kEyNetYMfHf6UBiOLi85Kq7sDlIS255huJiJ9KnN4J/lWLrtqD56i1Ij7oBLAjcmenSkp+zsO3Z/1Whhu08U896LTrq3+bQPFeG4a9JceW5+8o39WGzfn61ScbaNhoR1cdNMyMPVW+E+n0NWDC8LxtwvkzKlsFXZnYyy5cwAcwbhDZiNI1+HarGnhS1cthLg8w688FWInlMDYxFI5v0+5sLVyjEcqKQ+E/EQN22v2iBpRkLl7QJAyG3mll1BETGtegJZmlnCvBVi2wItyVggsWaI2OulWOVT1NZ+IkbI7M0JqFro25SbUdrD/KpPNA0FcsCfStFwu1Kkq+lkN61lcftJ9PxrKnVTSWwa7S13qZbPeu5UetWoFuza7USloDc0N+0Vr9o+dEFCYZwNhWs9BqSfSiQABR2ECjvMTtWW7Hets/b6mt21170FqVxdA6D61C1oHfWpMXdAOtB3MV2qs7owt3MMvUUHfw69q6N2a5Ya+1SLRUg3wSnp/fvUQ4cvYUyW0SaITAgb6n8P8AmizldolVvAr0FA8ZteXluL5ZKyMrpnUz6bzpuKe4y5AgVU+OZzqJ0/s1fATmBtVSgOaQU6wP+IOORAf2a1cUBdV8wGDtuCNgRsf1ZL/iqxts/wCx3MocI+V1fcQFAIB1OUExGmwqrcO4mHXKl57bREGDHKq6A+ixPqaecKxaYe1bR2E6zA0c58xJk7kfxaCNK1RiDsVlHDDkj8T/AIhWvMBuLcw5mGzoTykCJO4nl1G3Slt3xLba/bGFEsMqsApGZTlzE6CI11PYd64XHWQG5RdcKbc3DIKFiyoZkHLsCO1T8IwwzF1Alt4ED8dTQy4vKwiuVKI8GC/Met+yeOS25ml/EMNIpmBXN5O9YQdRW0vPON4ExK7jUVFwTidu4TmVfMkEzvI2IJ10gbbaVbsfw3NttVV4p4NzmVBU9xWhHM0iiUu+Mk2EzxvELzkjPFtzrc+GD1Jyx5g77epNMuDYNLAY+Y7M2WWMKQF5oURoDIJ9hVVsYbG2yAAt0DvoduvemOBwmNc5fLS0nUZifp29hpqatMlDRwVIj8k7wloIPKtiFJdmcaNzFCQREMTl39PnVjw9oAAnT86D4XwzywMxk0wN0dNaz5ZMxTLG5RS2zE+gqEsBr1rRmNTXDNHrVBVwC6ZyajP1rZE+lcMe1CiW/M9K1W8prVEotQM1cg6Vusq1Aow0xRdpBW6yoKhEuYGlcoNKysqVCytBzMVlZXBcl2OPNQxc1qsrjujGyky61LYUae9ZWUJXI1BG1d1lZQqENibYg6UqxGHXXSsrKuj3QuVI8R4VQxIEEdRI/Kq8OK3QY8xvmZ6+u9brK1odW6pKbQqy+GPtmBuEvG0kwPYbCvSsLaCqIEVlZWfi/EmoR3VNcMDSoAZOtZWUoFascbVq4utarKEqQibaAdKlcQNKysqCuXIrS7Ct1lSFy0TXIGlZWVClczWWxWqypXLZatVlZUqF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data:image/jpeg;base64,/9j/4AAQSkZJRgABAQAAAQABAAD/2wCEAAkGBhQSERUUExMVFRUWFxYWFxgXFxYXGhwXFxQXFxUYGBwaHCYfFxokHBUXHy8hJCcpLCwsFh4xNTAqNSYrLCkBCQoKDgwOGg8PGiolHyQpLSkpLSwsLCwpLiksLSwtKSwsLC8vKSwqKS4sLCwyLCwsLCwsLC0uLCwpLC0pKSwpLP/AABEIAMMBAgMBIgACEQEDEQH/xAAbAAACAgMBAAAAAAAAAAAAAAAEBQMGAAECB//EAD4QAAIBAgQEBAMFBgYCAwEAAAECEQADBBIhMQUiQVEGE2FxMoGRI0KhsdEUFVJiwfAHM0Ny4fEWooKS0lP/xAAaAQACAwEBAAAAAAAAAAAAAAACBAEDBQAG/8QANBEAAQQABAMGBQQCAwEAAAAAAQACAxEEEiExE0FRBSIyYXGRgaHB4fAUI7HRQvFSgqJy/9oADAMBAAIRAxEAPwCpCR0qXCrmcCnRwoO4rFsqDoKwsy9QsWuGeT6V3e2qBBQjqpXeStZRXYSu/KqbXLhNDoaNw+L1EGG6fKhGTtUducwNRlz6BQSGiyvRuGcQFy2Cd9j71xjePWbXxMJ7DU1R/wB7OJS2d942/v8AuKGbDAc1xp+cD9TTkfZrW6zH/qN1jSY4vvgDT/kdvurHivHomLduT66n6ChG8V4tvhUL8gPzNIzxZF0RZ/AV0nELxIhFH5/iafbhGN8MQ+Oqz3YsE96Un/5FJz/5HjR2+iVNa8Z4lfjtBvkR+U0ov/ta6hVYRMqARH9/lQieIbgPMgPtINEcNm3jYfTRB+pYD43j11Vut+MrVwZbilJ76j+/lQd3DWtSApU7EQRSyzxezc0cAH+cAj61O/DxvabIT0mVNIy4GI7Ww+4Wnh8dI0aEPHsf6/hY+DtdUFa/d1j+AVCMSQcrjK34H2rHes2aCWE074HkVswTxYgWz4jmPUIhcDZH+mn0rvJaGyL9BS9r1a86qaJ5q+gi3wyMdiPauf3co2dx7EfpQ4xUV3+10WqghMsJgFMzcuNptIAPvArtFAEAADsKD4fjPtAO+lG3RDEV2uxQEUulFYRNYlctvXUpC5dagK1OwrhxUhcoVBg+tRtdyitYnEQY7Uh4xxA7CiazO5CXZQnSYkNtTHh2EWMxGtV/gNo5dae2L8CKFwymgi3CLgdqyhixrKmlWlTlhXKmTrUubWuXqwFdS4vVwq1u81bttUjZSu8tbVqwVtmobUrVxgBQqguSBoOp/oK5Zy7QPl6Dv7n9KlxN7yxlXf8AL/mt3DYcwgAeM/If2vM43FiUkk/tt/8AR/pZexS2hlUS3979zQSWGumWbvHyEwP761JgsLmbUE+nckgAT7mrLbsZY0CjmH02AA9Ous0/kbCL5rJiMmNkDdm9ByHySvB8HBlVXnXKQxmDrr+VWThWFCZVyxcuMR0iY05t4iT849aGwNubgzQAyZR6mZHtpNMbtsIh5iuUrBE5hzACOsyYpKSZ2ejstRuEbENNx+bLu1wIAyWkEMVQwvMDJnWCApmCar/HeH/akWYIgCFIMP1Udxr+dWXFYQO4a7NxhIXNqBoJhRoDtJ60DirSjEKsEfZmCoBIYsMpiNRy/jUxTEvpVTYccPpqPVVYh1X7RR7ZRPudq5XiIUwoiO230p7cQglXBmNS4MsR20rWG4CLv2mmUEQIncGQQY02PrTHFY7xDRUyYOSIBzHa/NB23S+sdeo6j1FAXrTWzlbUfdb+hqXinD2w/PmUNmgAem59BPSjsFfXEWyCPRh2PcVRLEGto6sPy9Fdh8Q5z+kg+Y6FJTWianbhTG55eaGA07MOnzrH4FiBtBrBni4L8pPp6L1WHxAnZm2OxHQoQtWA1t+H3xuk+xqMhxvbYfKarTCJtXIM1YPMzBWHUa+9VYYodZHuDTThHEhOUkQdvehIO6Ei03LaUj47xd0GRLTliNCBpViPDwQMxPfStuuoipD2g6hVUTsq7wfGYhxNy1AijrmKEE7R0NNDS3jWCzry7iuzBxRAEJDdxUknvQd1QTJqdcC56URb4Ex3qwEN5rt1HheLLbGtc4Xj6s29H/uBY1pRi/C8OMhiibw3IXFw5KyrjhA1rKVpwF4HMaygpvVcplaus1B+fFbTF61FKVPeGorSipLgkaVGDRXouUy1Bjbmy99T7D9dB9amRqHVM9w9pC/JdW/GaawUYfLbthqfgkO0ZTHAQ3d3dHxU1oeXbLnc/wBgf1oTD287aydye+gn+lGY9S7qiiT29TtRvDuCkNBjzJGUZh1EqVg807abV6GHRpe7c6rxmLJfIImeFunx5ozhmEZFcrZDmIYAEgLowImQx2/DSmGA4ebgBUEAyC7CZM6kbb/0p1wy35QUMJOZiMpBB5lMEn4TG7ayIFVe/gL6FxdOeQt3MrtlTmghF2EEEaAfDrvSssgdYWzgInsIDTyrUbc1YMNwhUIPOxHUmRr6bfhS7iuDdSMzlrfm2yAdgRcUx303EmPpRH7+uW0DFM1shctxsy6N8OblMT660UeHXMbaBZVCrzFRnAZoldWUZwN9DG1JnMdym3U1x6oi5ibdpS9xwg/mIGg0G+pn+tVTE4+9fxVu5h7KES6IzO0lQN2UaKhObXU6j2qxnhbF7ahEsplZpADsTliCSIX4jp760FwSwmHBB8sDKwRwILQ8toBvzA6TUCgLR0CO9uoL2DfMb13KgzBHU6gNIh1YnUEHsKcYMISzBgOaDmIHKE6DNsZOsTQ1ziILEuhyggqCpeWGkkCYIHTufShuJYprq5LakyQWLLAjsBuI3k9qtYMxACVldkaXH269EDxG5YdHVWGaTAO8yYPr7zEVX7L+TdkbaZh09aNbDk6scpJ1gfIUJj7JABPtp33rRaGm23ayp2yxhsrxXT79E24na5RcT4k5ge4607wl0XEVxswmkvBcRntZTuuny6Ud4bePMtH7jSP9raisLHRXEQd2H5H8C9BgZhxA4bPHzH4fZHthgelcDBCj8lbArA1W7mQI4KjbqPpWxwOynNkWR6UwWg+KX9lHuaNllVkm0vvXZqCa6NcGrqRhZNRI0zXT1q0sCuUqO5bAqINRN1ZFQIsVCIFRYi50reDtSaFxDy1F8M60dUEJKMK1lZNZU0gVJN2sDikiY81IuPp0xlVCQKz4S9mEdqkdKruE4nlYH604v8XXQKC5PQVSWEFGHBFKYrfBUkz/ACz82M0FdW8wJGVRB0O+1NuBJyMfRfwBrRwYqOQ+gWR2i65Ih6n2CI4Ngw5u3WaAsqPUsGX30FMrLMHU8zEEFCdSWEz7iKQ8NumGXNAMHU6bgEx3in+Dwz3myIuQ6Nn+IKp0ECdzrp9a1sQMo8gsXsqWMl2bc/Pe/L8CaNjLr2S6ZEyFh5ZBKNoNWO+kqRB+4Kmxvhtb6BrkC6FK2whYKozZoOsvJEktPxGucR4ei0yrdeCD5maAGEc2oHJoNxRFnjiJaDE5mCZVUfExA5SPQjWemtZrnWbC0g3KkOH8QDGWlwzIDLW7bMrEKGDCJ0nQgSPl1q6cXx720gRIjYae8dqrGK4ety3b/ZgQoW6C6wcru6mcp+J/i1gxNPrHEPgW8AkW9dSxLCBEDp1661ziK0XNBBsjRc4G6122QTHSY6ex2qsYrMzva1yEm2hVoMjdmK/Cs7dNKtmJxIUfZFSACXLEgJpKzpv6VTeFYlQRcKZBbueXAJAzbAlNixzT86BvNOx5Xnz5J5jrttrIsIgIIy5CsCNu2nvUF3gVxFAJXKFA0OxGu5+lH2sS+IJyEKFO/cjoT2/SluOxN0OQXUPABTNpvyz2LflUtJB0Tb4mubkIA69UmvHcljpo2g0A2ihOLYRvJW4RCkzrBJ7NpsCOlWW5wlmsuHtAqSYOcIYnU+q0kv4X/MTzQ6lOQDblGkxoG0NakNXYK8rj5i9uQg7defXXl/aB8OXB5hH8Q/Kmth8mNAG1y2fqp/4pBwP/AD09yPwNNuNBhetFPiyuB7nQfiapxcWZ5b/yaUPZs1Qhx/xcPpf8prjuN5DlRS7emwNDI+KubutsdgJP9/OkOFxzWGhhmHruddT9Zqx4Dj1lt2yn1/WkRgeCO62/PdaJx3GOr68rr5rteB3G+LEXPkYrv/xdTvdun/5/8UzsXlb4WB9iD+VTxUB7h5KcjT5/G0pHhO3/AP0u/wD3/wCKHveGANr1z6g/0p8XqC41TxXdV3DaNgq1e4NdX4b8/wC5RQlw4lPupcHoYP41ZL1A3VoDTvE0H4KwF7fC4j4pGOOLOV1a2f5tvrRLP22rjG21OjQfQ0FYIUZQdB+E1U/B52lzARXsmYcfkeGSEG/dZcu81T4HEb0vLSait38rxSOVbFqyh6ygVxOlbqKQUqVcVT0qI4JTsaKOGrhrApzMqcoQn7rYmFMzVn4bgFsp6nc0FwizqW7aCjLjEmq3uLtEbGgaqa5iJ0HWR9RR/hnmQj0X8iKThopr4XuRcK9wY+RkfhNOYTwPb5A+xWb2i3vRv8yPcIK2Sp/p+Yq3YLEhXYWbbZ2EWkUxMalmJPKgLeux3mldjCFMU4Gh3XT+IggfiRVr8PcLe2xLSjNCwVVgNjuT6kZRp9K2p3gsvyXkcFE5spb59Oigv425Y0xdy1cLEZEAYAbAZujakb/Sh8JcbEXshSwAWynLmByxmkkdY6R21ozBKi3We6VZ23O5EbjXTvt0jtWsXwCzdxAbOQi5XyoQqlw2ZiY7wAfnWTovWthOS6skWnPEnFgA20ETGUAAe/vpWksebbLkDMw09P4R3jrReMey1slioUaGSND0/MVxjLiKpsgFna2zKg0MCBM/dEkUOVVB+UVzQXBOGgoz3CWAuFgn3dFABP8AHqPYQKYW7tq4pXKpE5ogbz8XvPWhuG8RBQo8gqYCkQdtR7zNd2sGqksANf7PtU7KGi7KrHEmfDXClsM3mM7wpBKBj6mSJmjOF8Jc3Cb5DEnOgIghVgCZ3MneubFw4x7hskIoW2PM0bNDPKaHQaa1rG4fEW71q6+pCujMhhSSZX/aPQ+lFWiu4z3nhj0ROCvt5Yz5YBI+8DlDEEEzoZn5Up8R8QtOALZTNzFSqnRTII6QTXfCsHirihlLuDnzlyq8xJ1BgH007VXuKW3t8p0mdQQZE9x0p7DhrnXzWJ2i18EdbjY8/wDSi8P2JxC+kn8DTfjSfaCI0Ea/zH/qovCGEl3fooj5n/qheJ8QBvXDBKo+Qxtosa+kk/T1qMS4mQkcgh7OblhF8zft/pM8NhkuiWtLmgqPs3fnPYgwAc6GANGcdjA2I8PWzZS4kLIZ/iZpQn7NRIk3BsY0EEnpXfDb9y/bufs3ksQQoa5Mo+UZn23MbdND2pPwTOXCBGw/mIbaK6wTczojOpGjr8cN94qfSobPWxV7sK115movG8KZCSSMwAZlAggGNQQMp+Ibd/Q1LYsYgRrcWZiSRsJOhIOwP0pzisGuEsaPecm5aGUkEO+aE2WRAJYZY+HUHaihZV7SAqVRxmUKzZUYq/wyApylVBkyW+E6wWWzte26WfJhHxOq6NXv9UVwThS3Uk4i5m7FlGmmsbga9aHv5EI/zHBMKQx5tY5Y3100rjh3FmUIoMqozloGZVadFnR1kn2jc6VBe44rXHK3LtxFXmugnLb81kK5lI5IymQkGBPKNaqDWlxsCk0/Oxgo6/l8+SnY28uY2rsSRrcYagSf79D2pTf4YzmUVgC2UAlmJMEwO+1WDE3nuQ9sK1gAwWZiZ2Z0UgkhQsAEhtGjpMRulbzFkJ8sWg2aCed3h7euUMAzRI2KxGoqGyMB0AUSQvc2y786pOPCrM7qc4CqTmygAGJU78yn01GsxGsP7qS3eUaAhisTmnTnkzEAsg23PyppieMWbihdEtwNSBqAOcgLOUZo3P8ApsdM00kt44LdgWwptkgg5VzKGABmDnbKG111XWCKB+JcTlUx4Rje9z3VeaFuMD0Zh9DSzi+PUGRTXEYA3LjMNFYkj59vShMX4cBFYFtD9V7EZiwFBJ4iECsqI+G6yrP20HfRj26hdKb3bAFBXU9KrBREKe1byoo761jCpbv3fao30BPua4IlyLdd4O/5d1WHcfh+oqu2fFgIkpA2GsmZ69qsF1NKZiLoJA52305pKcNxUTmMOvL15K48RWBbxNvXIVJ/2zIn8vnTfAcaF5rZH2YCkRngklgDrtEjTYmkXg/iQdTZfsYB6j7y/wBah4lgWw7ZSA1smVJE/Tsa2YgD+2fgfIryeIc6I8Zo0PiHRwTnF4Zc4K5mW25A6jYjXuBJE94pnjbtp1TSJ0MdFjrG1LLXEFNjSFYZQighmIE5y0bTJqcklQGtoc0KVYEaAQNAR2peWEtNrcwXaHEAbWo6e1aom5w+1cYoAzZwJUbR7n4RAH4d6XWcI9rGZFS3cuNLKRccm0g0AaZgEfU7CnPCsbazC2bQts/KjrqpImF9NvY+9b8NpbtpcdlyM7kuwDZOWByk7CdY/mqsNcAq5pA5/e0RGI4VcfVriT2CED65p20pJiuAoz5cRcvKWVgCLjhQM+ZSIMFdcpkdBNWtsZZVcxuJA65gaS4a7+2XiEzIqaSVgwd2H8zRGuwFBRXZvNb8McOGGQWjHxMocbHmLLPYkNpTrieFDWLisJBRtJI2UncbVuzwG0FKhJkQS2s+/eubXBcrvnZjaMZVLuwAygMIJgCZogCUOYBA8JvFsKpbOgC6h55QB1J1bSqT4qxiXQjJl6gr94a8unaIq3eJ+LotsqCsFXCAEZSV0361XPDvDBiWVzby27RnUzmboBp8I3p2FvDHEcszFOMxELOamsAYLAm43xEZo/mbRR+VUnhF/kbOQC2Z+YwDpDT6ba088XcS/a8UuGtnkQkse7Df6be5pFxHATopKFZKtEEaQPlGlDwy8a7nU/RMte2OgBoBQ+p/PNWDDN9hh1tiWOjMnVluHRj10JAJ6kUxxHELV6zZa83l3lfLbVCHJFyAVyg6hYBL6ZfLzdwabw/iKBDaxCsElYuJ0KzBMbDmn01p5iPElj9juW7TJcZny8pACw0easjLoQD2kgTG6joy00QnRM2Rtgqd8dc8uzdxRDlQC9tgbajMAly4xUGCPM23gMYE6MTgMQ65TdtOkKuQi6oyqSVBhxMaGY/pKY2lxVu9bznO1tbeSGRg8sGdlbS2IeNzIHqKJ4FxAXLNt7bhisIxUD40jOp1GhI7TBB61PFewd3RBwI5Cc2tp0/DjdzBgUXKEIzTlzauUb7wPliCYInXUazWbiWglq2irbXNyyBrBXmB1dnD5u5O9K7vEzmTTUSrKTGjZmAnbXyQAf5umtDvxhZBWXZ8uRMkMU1yZmIkLuZA6n4joanyucr2Qhuu5+aFt37ys2CTmt2rhZWYc0GLygMSBoH0jXuVX4mOJZjmF1WZsjuFV0CaDLzNMgxyjNyxsDBqDBYNBndnZrl2WdwSo2C8gB0QAAAmfhGppTjeGJaBBMAI8XLg8wsWMt57kTlSLeVB0VtTJFDnB0RCOjsp+FcOGcFLQ8i5luZri82cWiBbHLCoSYgnfONS1RY7DLbuPdRlHnglkABUEJCFDpBzRJ1BnbQGjLGLFpLasvLkgsxzEtaKkNkjlkQ8MZka6mgMZxO3cf7MM7HVnJMDWQq9PWBprOtMvBLcrRZKUa8GQPkNAdNl35sADsIoe5cmtKaw1gFpaaO69OHBwBGyjrK3FZXLkR5M71sYRTpE1EcSTsKlxCA21Od1D6QoETB1uHNMHaIpiGB0l1ySs+IbDWbmh76oQCDpMA/n6wI32oe7bXYF2LBsoVNSYmAJk++kV1gOA3WZozOujA21zamBr1jQRpuTTPA8PtsRJcrrm+yJ0ynuOYTA32nfamRCAljiyRovJUwzZPhMK2p6AzsfWvTbWDzorCdVBP3Y6EQ0HodRIqz8M4JhbJzKi+WoBW5dtnIr6wJJyWj/ADFebPHSWPwKNdkp5dwG4wfS0VLjYAQDOi66yASN5q+QNduEpE9zPCVTLXDmtsro4DTsdNRqCCJ+dX/AlcXZyXVhokj8nQ9R/wBVDhsBZl7iksBOcFCuUnUqOUHKD2mJHpQ/GOLW7NsstwDKhYQZIIEyR93aI6zVzQ4gNA22PT7JWQtLi5xBvcdfulmO4Xdwrdx91o0Poex9KY8G4qL3Lc3IAmO2kenWifDfjWxjECXcquwiD8DexOx9DXHF/A7Zs+HJ75WPX+U/r9adEgd3JhR68lk8GSE8TDGxzHNNm8O5/v5VjljXKdDIPy/GpsFgGW2LZ+6uWSOUjUA6++0HaqxhuM4rDkKysCOjD8j1p3Z8XgAG4Ap65jl69JoXROA02V7MU2RxcbB5rOJYGcqZCCpBkDYD8+g+VMPDieWbrXSq5isdNBP6/jSy/wCNLEz5gn0k/KleM8Wow5CJ9c8fgtCIyd0x+oa1hA/OivOI45atiS2gqo+JfGwYKtoyG1YCQY6SentVWxXFWuaG7bjtMfmKdeH+CYVhmu4i27dEDQB7kxmNX8NkYzHVIGeaY5GCvMqHgXAruL1uErYzFo7ydQk6gdzR3jHxGmFteRYgORlAH3R1PvR3iTxSbKMmHTOVhc2gRZGh9RXnhsZiWclnbVmP9OwpHEYpre874D6lauCwBPdb8XfQfmi34Yw+RnuRLQB/U/iRVmxWCtXl5dAdQwWJPw6qxk6hhynr7VXrIyiQxWDGm5LggTOkSBUjeKGQKjffzGCVVlHMFYLmgMQhMiI6GdCMMzi0P5qzEwNzFgGg0+SziPAfK+8GObLC6wBPMx2WSpgHoD2oZeCRbNyIgwQoYSCurZl5SNYOvWmZxjXRbVgMjqoU5icttfjSTBYxszfxehk9rDNmZ7ec2hcIuC4qyVuln0OhlQwM6Asd60BO2gHrIdhnBxMR5ef559FUzw2SDmJjYMFYDuBIkA9pj6mZ7lm7lAtlLZCsqFUClFeMwQDlE9wA22tW63gLVwW7ttZHIGVGQxKEaq2vmZhMQVEjfapsHw5ci3ApuPmcG2yhiMrQRyxMCNTt+FE4Rcwq43Ynk61TP3JjHH+YZ2ELH1JWWnqJj2pngeDYsRNhG3kq287khpOY/wAWaT1r0i3xXDMrAZQyJncQTlgag+oOh9aFGOSYIXnkIQNWYHLAUxlaW+9AOWljGw/4p8TPH+apGJ4LjCOW2AYgsddtV0ESekyI132qvYngeJjLdvRLBicsnlgqJ0AEgGAI3716Vh+JOGAYQrOyqdCSyMFfQbaZoB0J70Tau3A/OgzS2RzkkcjEkjdSBrB21ohExnIKozyvFBx9l5sOHfFmYvO+gCgekbD370w4TwMXGKswtKsbjq0kAD2BMn+tPbqi3bZ3Yh4Z3Ka5k51XKCeYxMhtdR1IroYi2iIWdbbBl8zzXDHMUKqFLTmAZlf0yn2q90rQKbuk2wPcQXnTdArwNQzCCVJOU9wIEjvM1xe8PA7Eim63wz5QZNvMCRqhmDymBmMzMADbvROWvIdoPInJHNe2wB/YA6Kr/wDjp/irVWjLWUlxnJ3RUNsTGwApBiOKXLFzNByzIIAImZ1B0ptdtQCTsKl/dv2Vu6rGbhylND1idd4Om3bvW3gswdbVmY/Jkpyk4Z/iI6iMywZOqHQkQSOlSN4kR0yygGbMMrQRoQADMgQSI7aGaCw3BrdwEtYjUAZMwljrAAETGtHXvCdlDDC8pABgFW0bUd61s5Bot/hYXDaRbX6fEJrY8bi2v+mWiA5jNtA20aBoJFL7/jFd9z3gk7FdJXlEMRpA1qIeG8Np/n99lFFWfBdpyAq6kEjPcjQTvG221FnI1yocjTpnSDFeMmOiK3pso7aAT+VCXPNe1da4pAynWDHSAfX3q0t4Wt2kNxlCBMoIcFSSx5AO8+sbjvTLyLL4a5bUczMLWWGBy3IKMEIDAEBjsfhO0VEjnFuqmBrGvBAvzXk2EusjAIdSQIGskmBp3r2Oz4gv2gEtjmKqCNwsCASTtppA7V5jh+FPYvu0T5DIw3IMsCpmNRlBM+lei8LxiXRmQ+46j3pZmbh5twnsTk4uUaGtSp7mDu3tb99z6KYHtRWD4HYX/SDerSfzqa0lF27ZNAZHHmgETd6XVnD212toPZV/SiEdB90fQVGMOaxsMagEo6CixIQ7qpHqB+lJcZwqy3+mvyGX8optdsGgr1k1IcQoLQdwkr4VkEW7jAfwtzqfk1bbAokeYFN3qluco9G137gbVNj0uBSbfxjVdY2MxPSdp6VXfDuLYEWWVjfYlmR3sqQJMqguiGUtzSSxiIAEk87vjXVTH+2e6aVs4Hwrzg+bL1VBbUJmQffEcymTlOVugPWBzx/gVtOQgFrqNlTMQMylMh5tEUSeaBrsJMFx4O4E6ZvPNwDM2VC6sACcyw1sIuXU8uQQZ3BFNeNcNtOqlbILC4kheVyJhhmBBECTvByx1qQ2tQUT33oV5djuCYizbRgR9kGyhlYCGEnSeY5dADGg7024Xez2gCTeVoYm2ApZJBYGXIAad1GomY6vblg2yw8si24thA5ALEp9pOuW2dmhsuobaaoFvg4w11RZ89rWa43lozggPbUKIUwygK7M7FR9ptI1ZDTQdWiRNE5M1FXjiLW3VpvW20DIVdVZftbhOUZAUGuUrO5FQvxC6hGY3Yt5YywgCEAwVGUsCIOxkbGqX4UxKX0N1vMDZmVkJAGwK6BdQQV3JMzvVjxWGENdR3cLqyEiGRDqqkAQQNpn660ZmYNEDYJPFp6Ao0cTZri+XcF+6qG2EZIBTq1w5gDqTqYEx10JHDuPNirjuxRBby2zbYsxVi2Vp/hJdCDPUAdp6W0lkNk0LNLNoCWLTqTpoDEHSNtqB4vwZbrh15bjjy8ykoSWKrqywWUpmBB05VMaVQ7Eg6V6K9uELTmvXc1t87RuMW3ZIaz/AJiv5jB2LcgOsrJCjOSBAjQ+pqTE8YTa3adsxXMr5GAzG4yIFUc+bO0GTBjekvFuIeUjWcxuqYF266kKZBN1wZyBpICkyRkLHNyy84Ddu2MO9y5aCl8roubMxXIoCsCFhhEwP4o0INccQA3ayhbgyXnWgUo4xx1TddXykLbhdHuZHAOdWc6i59ombackEa1Bexc20uMgJdWgrJKhlXKGMQQTOqzqYGberJxG+t/DXkfC+ZALouUZjcj4wDsQTObsOu1RcLxItC2P2dbb3TndVAAD5xA5dBCmR+Uk0rJNeyciw9HXlr/KiwN0HIFBhU5tCBnJGYDvH9RR4pfgsssyKFUnRRpA/X9KNBrAnfmeVuRtpoUmWsriayqEa814tdIX3P8A1+MVHbvBkIZjCI0sGZQq7tBB0kiSB1idq54jzQAev5j01rixaBWLgC2gVLEMBmOcBVXKAfiIJ66afej0GH0FLOxQs2rfa8SIlu2yuC1u2MogsSQALlwwY2LaawG77PbnCr7rba6llVTW55dy4jFcwNwEqoBOVTpMEn0mkngvidtbd0qzNeIBKlLmlvM/lE8pZcwEkMfaBFOn8RBXUM1s23uG26u4DIApkuu2UlY1j4olqbLzaQEIyqW1btlVYP5louwsu3OMpIaO7fA0SII5pNHnGXMSCLNpWAzoz3jCahJRAskmIOYqF09xS/iuFV8baPmlT5ROW2FzlbdxXgmCxViymFU6W23VmhnhMenl5Fd89sBW+IERoJWQmhBUxyhlYfdIqwyW1U8KnJPfI/azavCXt2zdtEnMpQP5asCQJYBoI6GT1BqvY7Es2Itm2QrrcHxGFZCuoYDU6xHrmHepfFnFcrW7jNARjbzwRKXEZHDGApafKbl0+y6RVA4xxkXDlkjMQzsDlJYEHlO+4HNpsI71UTmNq5jcuiv2Jw4ZHdo5njSBImFU9DzONf5aS4Dw3dK+bacLzkDmI5RPMT7CfaInaol4g1zAqByuWzR8IBBMakQFBcanuKYcE41ccDDC35b5kXN1UkjMdJ5coEMZkHSJBJxSmMUFGJhEzrK6w/iTEWTDgPBgyI1G4mrHw/x9a08yyw/2kH84reP4PiLrMQUcMDJMHy0mGVZHO2Ukhj136UDw/hNprRgG6SHyAAZipAFp9IgZwxDaSoO+lNZ4H7hIGHEx+E36q14fxtgm6uvuh/pNNE4th2XNJy98j/pVAPhgNdXle1b2IaA8hSSRm0MxOkioz4SyFhdfm3QJrIDQxMxGmoHrRmKHkVW2bEXWS+SumJ43hOj/APq36UjxnF7GuUk//UfmaFPha0od873ECgrkHNrPxaEACPz7VB+4bRkftAkeWFUAMW8wHKBqNSRE6gd6ERQnW0bpcS3TKL9UNf48usLPuaT4rg746EyZpMBjoFME6HZTAnvpVhucNt2bgBBDQkDoSzQxDA7DTXQ6n0NFLxPLaTyLRJLZLilYRmbLqH7TmALQIJHoZLoYx3BZQNixErv3XUPL80XnGA45jMDKLeJUsCZgk5SqjqY0QrHYnSYhtgf8Qr164VxbqLYBa35S5GF0E5CxnmADHTTWDS3xhYuISz2gkEq0arOUMhQ6yNVA2J12MxV8dxMJcyxpAMg96Tc5wfbQtRjWPYWvPxXq/G/Fn7SgyKVls7Q0gEFoCkRmHNJJEztApPaxRkz13nWQdwZ3n1qg38a1rmRip9NuvT50VgfGRMC4AfUafgf6Gn4MTGW5SKWPjOz5g/O11n2Vwwth1uu0FxcKBVtplVFVIZ2Yvocx115pzdxRtjHgAOpBDIzR8OZSwTNzmd1ABiD9KUYDjFt9DBB7j9RVkb/D83bC3VJfNzlGysY+6eYEsY9djSuKhawZ2GwU3gsQ6Q8OQU4KKzxpYUAlmUEQpGY5CUEg+0zpE6xRUm4Q1xymWcqrkJEggszMDLEE6DSJ1Mk0jucPFvOFyIw1cMgA06uOnvAPrSy34pkhWt6mYYPyyhiZgtvswkkfhnE5vCtcNrdWfF3sQgIS95iOCoLJaLIx21zJbKHUEttpvTjhuJ/b7E27Ztrai2od5YOqj+E/dGU8x1nUCNaBgscz3gbwOSWRbeTLbzEcrsW/zAD00EjNGmre74iZrsllgagyWkMScwg77qOsETEQBOgRAEnRWK5xi1ZzjNca49xLVxhrGXJ5hzRAB+EAdZ2gkZjGy3WMyzw2hmCARJPpmMAfwz61VfItvOgEtJPeDIA9Pl1PenWEYAQogUpLLWybiiO5TqwQAOlFL6GlNo0Xbas0hOI2DWqH8w96yopQvM+I2yAcu4pa/iJchV7YzGNZ5cw1BK9dQNOutXHFcLnbWq5xTwnn6R7VrxSN5paVjiNE88M+IALlwrz+YQbwRAFygNkZZMhgWgydQO8VZMNxKyoN0owRAvlREsHVViAZUlgRqNnU/eryVPC15HUgZlBEwSpjrB70YuFvquUPiVXTlAJBhs2hGwmDEdJ1Ogb7p2KULnHdqv8Ah+GWiL95PKS0xZjaCgwQoDgOCIJIbl25o03pW+Hw8L5YUDKpQ2rmXRgzKMkqU0ztE99dTVdPCLlwAs14gGDmtuWKkHMQSun3QATtPaCjbwtiSYCQJOpIWfWNxRB3Vyrc2/C1M+P4q1DDznuMYEtLQDDCCzGNIML8xStMeLj8q9fx9B8qLw3gVt7j/Jf1p3g+CJaHKvzNC6VgFA2jjheTZFBS8IDSQdJG/Xt+G/zqy+HuIBPNZ2VbptKMhhBo7gwSYIzTEd6quKdkIYHWmPDMfbBt5V1FxbmUk/GktEmTBzPB6GdpqprtFc4BpV84NfIZDmVQTc5JkyXGZT23A17Co7HHymIv2zg7qHMXdx5eSBbzKzMWGYldAAdNvYHDeJLFp7QS3cOdnfywoJGUfEG+E+0++1CYPjNxnvPcJCm6WzOf8sFoFswNQFWBsPXrVocl3Ns2E1vcSZ7yvkdXRD5aKAw5tAHb4Qrc0mR0ih7l7F6ebhpQA6KwMFjJYjMSTHL7KK2mAVblu+r5VANtROY3PMKhRGu2UtI29ppiMWQNP16z2FMnFVQAFJP9KSS6zd+X9LngmCbMbz3SRGVUXQQJDF4+PWYHT16ceI7BuWvNtFFvWCHRoDAKpBZTH3SomPQULc4oUNwDQZyVPQZ1zEkdpz/Ohr2OFxCjNltEQdlZhMZQPuqdj1MketVmQudmRiPKMpWYQvfdrjzlJEFBlDaBYQ/ERC6voSIAiDC/CMLt3zbZtEJ5ZtGAjAFSThZUGVOjfyloGgFZxjilv9na1mUI2mY5mZWzArESbgkRkMyDG1Jv38tu3ee4XzNcLZoCsrqoUKu4ykKpMA7xOk1bGBfeQSkhhybojxcj+XbBdRr8IzfGxPKv8QQEjN97NsIqgYrw+y3pdsykFjGm0Qv99qv/AIcBxhbEupCTltgzsoyljJ3JBAHQUj4hesvjmDiRbVVG8ZiSW9+g+RrnusmkMDcoAIVV4k0gikzg9a9UueDLF4Tbcoe3xL+opViPAdxdwGHcaj/iqg/IEy9olOhVEw2IZCCrEEf3tsa9T8I/4quuVbzQdp+6f/yffT1quXPBA/hI9j+tRf8Ag7dHPzFQZ43c1ww8jeVr2u8+D4ikXlUPGjwAwn17fhXnni3wDi8JNy0lu/Z3zLblwP5lnX3H4UFwPg2Kw8ZbqlP4Wzf+sar+XpXofB/Ely2IbVex1H16VTxWXurOFIBovEW4tcPVR7Ig/pU3D7z3Lg1ZoOskmrf/AIoYnB3MRaNq2q3ACb0aKxJGUEr94AEz/MK78N3cK0KoFt/4GgT/ALTs/wCfpUyuyMsBTD3nUTSm4bhWMSDVhwmEolMGq76V0LnbSsV78y1gKUqWorTXe1REk7VPZw1V0pUXNW6OGG9BWV1IbSmK0LZOwqXMo9a5a8fb2q0Llr9lHWtQo2A+dbXU1KmFqVFIO5JqE4Mn0pulipbWD71IK5V9sB6VDcwBqz3LYG1B3sNNEHKCq3icACKr/EbJtyegq8YjCdhSjGcIL7jSnGTBqofHnXn9nxTetXDDSASVkAxPXXrT3BeOFkuwIcgrp8MNE5gTznlUQSAI06z3j/CSNspnvtSPEeELi/C0+/8AxTIfE/ySpjlZtqFZcD42AAQ6IVIOQqCJGqmIlT6fOaOfxWCgK37o0kqUzR0yzsSJnePwFefXuB3xuk+xFQ/u26PuNR5G8igzP5tVzxXG0LZmvO5HXIQDBmYLQfeJoK/4ntAHLMwB0Gk6qcpMxuDPXpVbThF47Wz84oq34XunVyqD1P6wKmmDcqO+dmrrG+Ig9xSqEkHRmYkjeTA0Bg/gKIwvDrmKbKCYMS3QD27+lXHw3/hHID3WIXWQJLGPlp/32r0e3wCxg7H2SLoJJAkj1npNORQgkZvv9khPiC1pyan5fdUTDWWsW8ihlyrAXUdNAR61XrPgy7BcscxJbuJJkzP9KuPE8HdRpuIyltdaY4G4HWNCRvGv9io7WDmtbJHtsaVHYcjcz45LzHUWqLhLtyy0OI/mXb50dxPiNzKpXUTr9NJjTvVvxXBVcS0CkWJTyZFsSPXb6Vjw4sscHBb8+FZMwtPNLeHYwsJErB1Gh9onv/Q06w1wtoFUnTWKr1vFKtyPhzbrGk9CPTfSisBxu1Jy37YZYhS2VySYCqp1Y+grfY3DYtmZ4APsV5ib9ZgpcsZcW+4TF7kEyNetYMfHf6UBiOLi85Kq7sDlIS255huJiJ9KnN4J/lWLrtqD56i1Ij7oBLAjcmenSkp+zsO3Z/1Whhu08U896LTrq3+bQPFeG4a9JceW5+8o39WGzfn61ScbaNhoR1cdNMyMPVW+E+n0NWDC8LxtwvkzKlsFXZnYyy5cwAcwbhDZiNI1+HarGnhS1cthLg8w688FWInlMDYxFI5v0+5sLVyjEcqKQ+E/EQN22v2iBpRkLl7QJAyG3mll1BETGtegJZmlnCvBVi2wItyVggsWaI2OulWOVT1NZ+IkbI7M0JqFro25SbUdrD/KpPNA0FcsCfStFwu1Kkq+lkN61lcftJ9PxrKnVTSWwa7S13qZbPeu5UetWoFuza7USloDc0N+0Vr9o+dEFCYZwNhWs9BqSfSiQABR2ECjvMTtWW7Hets/b6mt21170FqVxdA6D61C1oHfWpMXdAOtB3MV2qs7owt3MMvUUHfw69q6N2a5Ya+1SLRUg3wSnp/fvUQ4cvYUyW0SaITAgb6n8P8AmizldolVvAr0FA8ZteXluL5ZKyMrpnUz6bzpuKe4y5AgVU+OZzqJ0/s1fATmBtVSgOaQU6wP+IOORAf2a1cUBdV8wGDtuCNgRsf1ZL/iqxts/wCx3MocI+V1fcQFAIB1OUExGmwqrcO4mHXKl57bREGDHKq6A+ixPqaecKxaYe1bR2E6zA0c58xJk7kfxaCNK1RiDsVlHDDkj8T/AIhWvMBuLcw5mGzoTykCJO4nl1G3Slt3xLba/bGFEsMqsApGZTlzE6CI11PYd64XHWQG5RdcKbc3DIKFiyoZkHLsCO1T8IwwzF1Alt4ED8dTQy4vKwiuVKI8GC/Met+yeOS25ml/EMNIpmBXN5O9YQdRW0vPON4ExK7jUVFwTidu4TmVfMkEzvI2IJ10gbbaVbsfw3NttVV4p4NzmVBU9xWhHM0iiUu+Mk2EzxvELzkjPFtzrc+GD1Jyx5g77epNMuDYNLAY+Y7M2WWMKQF5oURoDIJ9hVVsYbG2yAAt0DvoduvemOBwmNc5fLS0nUZifp29hpqatMlDRwVIj8k7wloIPKtiFJdmcaNzFCQREMTl39PnVjw9oAAnT86D4XwzywMxk0wN0dNaz5ZMxTLG5RS2zE+gqEsBr1rRmNTXDNHrVBVwC6ZyajP1rZE+lcMe1CiW/M9K1W8prVEotQM1cg6Vusq1Aow0xRdpBW6yoKhEuYGlcoNKysqVCytBzMVlZXBcl2OPNQxc1qsrjujGyky61LYUae9ZWUJXI1BG1d1lZQqENibYg6UqxGHXXSsrKuj3QuVI8R4VQxIEEdRI/Kq8OK3QY8xvmZ6+u9brK1odW6pKbQqy+GPtmBuEvG0kwPYbCvSsLaCqIEVlZWfi/EmoR3VNcMDSoAZOtZWUoFascbVq4utarKEqQibaAdKlcQNKysqCuXIrS7Ct1lSFy0TXIGlZWVClczWWxWqypXLZatVlZUqF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38066">
            <a:off x="498497" y="246037"/>
            <a:ext cx="2773917" cy="2096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9" descr="data:image/jpeg;base64,/9j/4AAQSkZJRgABAQAAAQABAAD/2wCEAAkGBhQSERQUExQUFBUWFRQXFRcXFRcYHBoYFxUVFhkVFhcXHCYeFxkjGRUXHy8gIycpLCwtGB4yNTAqNSYrLSkBCQoKDgwOGg8PGiwkHyQsMCktLy8sLSwvLC8yLCwqLCwvLCwsLCo0LCwsLCotLCwqLCwsLCwwLCwtKiwsLCwsLP/AABEIANcA6gMBIgACEQEDEQH/xAAbAAACAgMBAAAAAAAAAAAAAAAFBgMEAAECB//EAEAQAAIBAwMCBAQDBQcDAwUAAAECEQADEgQhMQVBBhMiUTJhcYFCkaEHFCOx8DNSYnLB0eEVgpJDU7IWJCVj8f/EABoBAAIDAQEAAAAAAAAAAAAAAAMEAQIFAAb/xAAwEQABBAAEAwcEAwEBAQAAAAABAAIDEQQSITFBgfATIlFhcZGhFDKx0SPB4fEzBf/aAAwDAQACEQMRAD8A4FqpAB/vUHmUC8Z60rZUKYyff6AEx+cflXm2ML3Bq9PI4MaXJhXUKeGU/Qg0o9Y8YnIrYjEGM4ksf8I9vn3qp03opu2i53EqSwiVAYhue8EN7R+kl/oJssrhiYbFCRsWgwpx9SkjcMJ+Q2pxkcbHG9Us8zPi7RooIhq+k3zZS6dQSHjhvhYrkqMARDHiIkH4sdpqaTpL3LLOt5yyjIj1Y4wcQJOZZmUgQscb16P0lLR0ttG9VrFAmRZpbchTjLQDLeqPilRsJDP4fCNkRev6d76FbgClVZHYJbaT8JyHbnHvFWme5jczR8dcElG6304/KA/9OuW1BVr5hAWODQG5KmeDvG/dT7irj33tKrOQ4ZQYghgDO5HEbc8UT8MXCLMiQpe4wUekCXOxAjjZYq11fSPeQXBaUNONzFhDqOVbI78HjfY0Oydxfin+z7LL3jZF0NUNsy65oCyyFke54G9CtV14qWAtk4mGM7CeNwI3op1NUtXVREVUxd2D/CmLrjcy3O8fApk7cb1Bau52v3dUusrsXzwkvBkuQXkgGBO+4FCzNABDffgqSPmBpVuleKrTHFgVPvyP96fbOpGIiCIEEbyPcUsdb6bp9UjKGa35dy1g3kQUFxbgwxTFZytrmSBATaSTQnoHXP3a42nuODjca2xDArMwtxCNoJ2YT3B96vNhw9uaP2XRYg5ssifHuzUTXwOKp/vwb4WB+YIP8q15lZtLQCtG+aia5vVLUa4LyY+prQvT9K6irBWL2pgVq0+29V/Kz54FcXOnk7BjFFZl4qCCpfNR3AyMj2olbeh2k6cE3ohUvIOgUAUpRUiLUSVKCKAVZdrUi7Cocq7VhVbUKe0tDr7Sxq8l3n6VRA5o8WgQ3LBWMa0BFZcoihROa5yrc1qrLkqnUMTxAob4jZfLUsuQDe5ESCJ25/5ogLs1X1toOhDRHO5I4MzIBIo8RyvBQ5WlzCFN4Wu2mtgDbdlbf4Z278gqf0PeilpAPJn1Q7szAelXtl0Qk8fiePoPlSn4di1fUXP7O4Sh+R5Ug8AzA/7qcrIzDKgDQl1Un0hhBgN8hsZ+Rok8Vk67rsNLnaA86AV7UUS/Z5Y8p7jOpTJnVUHqxIZmEkdirSs8A9pphbrz2bkG0DZZ2ngepoIO/pjIzMzvsDWeFOgWun2ntviLuTtIZmyWE4B4Mr8Mcjaata10bI3AEVHUjMqATAIbn+8Tz3WquPZ8euvNICiSK0662QDReGbli+3mXLIzY3Ldq2BigmT8QDD2kRME8zUur1TBHR0XBQMSAdzxlkD/AEN/eqF/qD6l7WqueSq+Y+mtC2HyMO2XmMTCEhMghEw0+9EOodbto9wEZW+JkyXhvSq7HsI/zAzR3EBppHBJaJLojj5g/qku9V1Sp5OJzUqxMAkfGCFLL3ILD7fOo+k65bJe+xIsOsLAO0NGw9ixO3MAHiq93rNlsAq4qJkAnJSWYkyQJEtMkVZ8hi6MVytW7NxnuESbi3JVLa8nPjfeAfpSL2DIWHr/AFajntdAHggnc6cT+kM1WuayhuaQ6gW2D+Y0oVa2WEkZTi6kwsjIfnQ+z0TzD5l2F85XcXXcFmZiHBZTtJDSYjYHgzR/peixtB2cjNmfFIVQWMTxzsPpvQPqSpZuI1x3ZGyjKPQTBOI2G8ngbfSojmJ/iafHVIwxBxuWqPHw/Sr6jwy+mGVnV3VU2kvEYOghhPw5EOD6YMHYgtFa6H4nuW3CXTlbYgBj+En5+39dqPanwpcTRtrPLGCZ3rIzhhbuIqhnWI49WIJMRsDtSx1Ppb4JcK+mMSwXBWjIABexAExyO9PC5SWyDdJEiE/xnYnmnK70Uu+bAn2HYVLd0Vz22o10Ji+msuRubaT9YAJ/MVf8r5VlOcQaPBarXWLCXrIipkPvWdWtm36gpI7xQ9ergdm/8TVMpOyLYRSJrvIAUIbrq/4v/E1Geujslw/9pqezd4KthGbbzUiXJ2NAV6rcn02XP1IFWU1l07+VH/cK4xldaLGtZGhTdXZeU/KuR1v/APW35E/yqvZuXWEfscH6VXU1U03UyZARzI/ukfmTUltWPxQPkN/1orGkDVDJsqc9q09dKkVzcFWUKENvWpri7tUeVEAXJQs35FduZUj3BH6Vfs9DCqBUh6QKuXC9FyU3ss8hTJALfOUAJ+8fypmta4qbbozghA8AGGlcsdxDDMAwORxzQXrhVU9LjK3eCxsG9WQPYHGOTJ3jipOgahfLUsnmQ7IdshENgMQwYSxUZDgT7QXZRmYCsv7ZXDcL0LqGne7fS8643XVGUISUVo3WSN4EmYHerHULQ1V5hdsg27Jsi5kw9YLC4YAG4C79idxS30nX3lwW5dJFrdSYZmNxWESY2AbHcd+OIM9JvG6962jEgibjXN3L4hBgBsExUcjaNhvtmZnB2brqk4+ImME7bBb1/T9Nr2tr09ULW7zvfhmRCCrDJ8QcrhfHEwTCt2pa1aBbqXMnLg3LNxSzMDCrMZdluE7+w9qZunWDoUu6hFtyiYgMSAQpIIyB5JEAkew+dK/Urpv3GJgPcYu6j0+pjJVSd4GI2PtTLniRor0KrBhS6XK06bi9FxqtWDiqKuw+MsB+I/AJDH1MTyoJP4tqvdM6g91ri2biuUCqzNbhIEMUEAOrAiCON/eqQ1VtFOnYm6roXRbjFobIY22I4XIEzyYJ71d8PXsbcv6Wm5kdlDOzTIAPcnvvAik5baCa9PO+KN2Lw8tJ23rbyFqLSvdVQrBGK5AephsHYCCRz+tZ06yt/WrZvhDa8p2FsknNslifeImP8PeNtX9UFd0ebZmULenL0jIpPOJJn60G6lrpuWjGQGQYKQQ0lfSDzJjj5iujBc663VpQMtWm7S9ZvLqLFsMG04fyhaPqYpbMq3ctGO0DfASZmh/jvrlstdNoekXFUsFdcySjOkYhWIKmS5niOBJTVdftWrlkvYuWmYtKsvwqq4iCsox+EYg7AniK888Utde6WYnG8wYjYDIWxAxB2gAjfePrT0D3OIafX5SOIYKtoXpXgzWF9BpiYB8scfIkf6UYLntNCvClmNFpgDt5KfqJP6zRRgPf9az5dXuPmU/GKYB5KK6pI3oDqlxMEUfLD60O6tayX5jiqAowQrzKz97qmt/sa070XKrFXv3wVptZNDDcrfnVORQilu7867a9QkX66Gorsi5MHTtR6wJ52qw2xNL2k1EOD7EUxXeZ7HepaKQ3rpeK4L11MVU1muW3GRABMVfKqWsuVFhXa31YSpBFRl6tS61VxNYbhHIqXKsVqFamkjeJ7Ia84gAnAye0gH2+tZ0rTmyjI5yDsuw25dFI+v0ov4p0BYyonNcW+Ubgx32DflQzTB3VG2JUso35uoMlJ+RxDfSa02U+H5WcaZPrxRa6j/vLMgGJOTdhgPUCImCOI+cbdqmlusLhZWg77gkHk+oHlTv33/WbHTxcLFnxxdbox3XIelvQJ7Rz8+8VV1Omgfw3ZZuKssFCr8RIdjKniIjmlgDstWZtx5xeUEnXrZXrVxWzye4QrylssSou3czc2b8Lb8zGe0GuddeVbikZPBEnYdySZ5LcbDb3qpqr+JfYZruyjhiFLKwPsf8AU0X6hr7aLazxtuVUMSpaGgcH4Rz3ihAa8Tf66KUgja5wAdXG1WslGvXLlxktXDdyFomJQKuAyIA24PzB2qj1bTgugtEXLrKw9Mt/eYsIBgCQJ/0qbTvZd3EZZYw+QgESMGYbAmZ+XeKNdC6kumvIGAVCt2cfUQf4Zkke8AQN9htRMxaSR1otSVhjieBVXvx3RbrPh7SJaze8bt9baMAPhuAm2Da8pT6lcqBEg7881FZ8Ji29979pLaqVOna2TAtoPSxXI+sQJmR9aH+IOitqDlg03CPKkwAJBBYRCtyd/eDvtVrxB1RLbaa3qkDKiEZByzOWxUTagelSJPO+JHFQXtezKND5LFMeRweTa1pNWnUNTbsX5VQr3FxgZNjjDbn04lzHc7HjfzrrN64HRXmLNwp8GJmRmDvud1H2p98PP0/T3NSy3WLLbVkAckw0jG1J+NWiANxnvSt1/pqDTNd9bswDZs0tlkgLSzcMzbrjyQRtTcDWiqCFPITbR+U7eDQTobMzsGXn+67LH6UYe4AJMADkk0kr42taay34ibt5kQHkM5bf2Esd6ReueLb+qb1MQs7IshfyHxH60t9G6SRx2Fo31TY423qaXpnVfHmntEgXMyOyCf1pd1H7Tv7ton/MaS+n9IuXTsMVnEsdgDBO45jbmiH/ANOEKWbMDAFJAEseREzHzo/0+HjNONlLnFTO20RB/GmTS1vEf4f+TVi34rtHnIfVY/kTSuOnMWx34n5xMDb6kVJp+iu9wW1nImIKmR+U0cwwqrcVMOKddN1K2/wsPzqcsPekXWdCv2TupBAnaZA9z8q76Z4iZCMxmvcHn7GgOwoOrCmo8drUgTtlUyGu+kaWxqUztMfmJ3H1FXx4b9nNIOIaaK0Q4EWFRmj3S9SHSJ9S/wAqH/8A03c7P+lT6Ho15GBDL+VVsb2odqFevXTwAfmfahWs8NC5cMuxGxAJmmUWgo/nUDfH9qv2hGyCG+KF2ejBFKqSPauCGHaiznaarTUhxXUhatXYeqov1vzaEUQKHqlrJgJgYsT2mCI9RBxjImY7UrXtSdPqMYITJLqiAJgMsgdpWmXX3gUcSM4VVGUH+JPqA528tTSV1cu943HYs0hTkNyQg9UwAQcSPtvMzWlhh3aKzcUD944H5R/XX7L3AxeUhsXYEg85BI9htA+fzjvpFplthZVsSjIAJC7FoB3hofkd/oKzwtfVbHm3snVS6rCqxClkzxViFbJ3xIM7EQeQZQrK4cMFmSyxKjuBMzsNpE7cigzNyty2nPqXYgjTQb81JqAX1NhxDZ7NO2ynIE/YkfcVb69ohbYXgxcotxzbIAVtomFGzfOCeJ2qp0/Wqb8SJWeSCPU0khtgw9II+v1q91zWKV8tW3x9RBLEKN2OKfEYBEfntSfea4Dly/54LqYy3jSuvylvT6tzN1hbtWrhRrmQYeUtxwge3HxnEFu/07U6J0vT2BcxKv7qClx3tAtDESFBuBhxH9nt8UV5x03VX7yFAwWyGyllDQZJhQRAG8wBAo50DSlbqsbgAcgqWLF2dcpVhsrKVjniAFitJ1Rg3WiVzSYjKXE11daotqOta0adgSo9Qxa6IYKGBWXUgD4QSSJ3/IfrNDecLqLzpcLAM2KltjChVucGCRKqBz33rP2l32PkqPh9bH6jECY+R/WgPh+1cvm4iMAQm2WQXdgclCn0GVG4FDhDXQ9rQF/8XSktlEYs1XPirraIBWYHLJSVAmZI+npKn9RVPqXVSLNyyVG5RgQSCAYkbRmuSD4uI96mNu9p/Q6nJiTlMhyZ2kbe3tVPqNtjayJkEFRsdsGO319X6/meMa3uiYkxmHuAhyF37WdwD/CDt9J2pm8K+Ebd3+JcYri6qACD6iMlMmF4BP8ApVTS9DBBvmcQhMAwSVVQFHtJJn5Vd6Ppb9pWvo7WzcQhRkCCd1LYv7CIPPMVaSYG2g1w5rPihc46NtN3iXqFm0lywBk74hACAtsEBgSOzA5emO/zpAOja45ZsyIEM5DCZ3K/ptRe1om1LvcZ38wEZZjcnEDIkyYMGP8Aipb+jN1PKA8uOSN4xIiB7GlDK1poc/JaH07SwWDfWiG9IuW7bYmzJ3i4syfrJgg/QVY0iPavi6hMgk4scgZBDZT3IPbiu/8ApjrdB/h4p6nKggyVIDGSeN+Nt6mdjlCieJPYfM/btVDJ3szTuOt1EEAo5xsUT118anFgUtAF8VPrYmRMhgBtER7gmknxF0rEq4wbJiPQuHAndDweeKZb3TfUChMTMH39x7T7UL6xqWa4REKSZkCZMcA7bgUTDup1tPJXfA18Trab4a7+JQDo/WLmmuh0JBB3HYj2Ir2rw91hNVZFxNuzDup7ivIet9GwXzFmNgcoBJ22Cgk7AEzVnwL4jOl1Ak/w3hXH14b7UfERNxEedm46pJYeYwuyO2XtiiujxXC3BXVw1isGq1yVE1RxUjVzhtRlVUtQ21cgVJdG9ZVguSdb1dTDUCla1qnGxBq2mqb2NNOhQhIpU1iFc3IDsrMSAfizIRJO0hR29j3mBfiK4wKKxJIhpjkMGORPv2+ke9T9Nuk+YvxMAyhS6oBIOLS/J9TEj+6T3oFrb4uXAVBEKqmWmW4J+QnYR2A7zTbG/wAnolJJx9OI+N9equ9C110MLKvCswYpJAYgSAY5MqI+YFMp1SMV3MnKJB5tsQTuIgHv8hSt1hBbuyu0gER7/wD9FMWisqdGjvc+JscvSCsXIFoITLgh1YlfhBneTVJ4+0pwQ45HREsFKx0PSh3LOLflszkeZsgCoVtA8QJVZPYE9+BfXnsWT5dh38y5bt/2bHCbk8HIkbFSV4G47TWtTft/ERJ820VZyAMBDHmdzBERx78UKfWefq0NtQAJIWZ33cknuZ78V0TSbvZWxLW5g27PXlzTBbsKtnAcBY/3P3qz4Z0ThQJklhG8AGD3JiAATJ4An6V7IIAzEDvG+1ML6lDp2Wwn/uGTsWW3bNxhHYFhaQ/4bjULLm0K1cPlac+W6H+KG/pLd9SSodFaFYg+puGYA7gSSAOfSSeYGdP6SiZFEVfSTIG8AiQftv8AarXQNMxtKn4ssZ/xBrk7/UkzWumWrlq3auXDs7Op+ikH/wCLD9aG4cOC2AGvbRALiN+Pp+a9Er+NNbCJbXlzJ+i/8/ypdt3ywYGSQAJ+0f6UY8Y6cjWsh4RFx+asMgfyNUOm9LuNYe6qFlyUHFWmMiPiAiBEn7U8xoZGLXjp3kzEckQ8LvmpUmFBHfuO5+UCm+8/m2lKFZRQrRtxMsB2mljwnoTaZ/OhFuAFCe4OXqH6c00WrNoWbq22JQFZuAdzIiO42rOxRGe2+PJaeGj7rWjQkEHU35IXbvEHZln6kH5bRvU0FbhfcExMmdvp2qk+NoFgxaIOwJ47mew5P0ol0dv3i+4uJcVBOLjecTHrbsTuY2EUvNbLcdq1UuzxODJBqfO1BqLUW3bYsWgn3WOD8uRUdjRYW1iG2BIPeeY/5p36foNKxuoyKwuKEf1AlRB3E8Hfn5Uu3tN5JuI2YRJ8tnUy9sbKRA377/SqtJ7IPHso7QNfldohraoD4lZTPtG/+aYqG/0XO4jOcFZraH33cDLcx8JoT1zXi7iltjGJL8DYEGDPcRxW28TfwDZPrUW2UkjncYD7Cd6abFIMrm8/RLy4khxAKZ/Ffh5bdrFFCAuFAy+MHLhmkgiF3G0GvLtdojZuYNyOflRy9r3Kn4iMAnqeQiiDCgEweP8Aag3U9QHwIUCFAkR6o7mO9aMDXNPks2Ug6r2DwJ1U39Lbkyyehvtx+lMjGvNf2Sar13UPsGH8v9a9Jw3rMnYGSELXgfnjBWRXDmpJiuGoKMql1dqimprrc1BFXGyhJJsrWiB7VuufLJo4sLqCAdfd7bpctkrv9shEGDsdh39qpdD0edzfYKJP14Uf6/ambVdNFxcW42O3uO9caTpS2gQJ3MkkyTTQnAZXFJnDEy5uG6C+JNPgEMzJYfyNQaDq10geWhe4FwLEbBAMVAMjGJJ+Z54iifWNILjW0Mx6mMewAH6k1a06qihVAAH9feoMoawAiyoOHL5S66AQe50C/dAya2vGw9wAJOIiYFS9O8PPZuLcLIQJkCe4I9vnRY6iti+DQfqJarSvRHbhIgb4+qnN0EUc6V1NdI2mvagHyydQjwBsLlq3jtt3tH9aWmHtv/P8qLG6LqYX/NKelg2IYoyGVYBtmHqZSD2b6VaMgG002Nz2uARK3dBsBgY8zUM/zwYs/wDJgK56k03ibc+R6woP1GO3b0g/pUGn1ogoAApGI3kqAViPmAgE1Y0ZY2RZBBVWDZEGZCldj3Eb/lvQ3O3W0wdk1pdw319OvdLni4z5Tfi8p7bfRGlf/kR9hTd4JX/8ehtgMLdp1YAnF2ILEkyN/VDcmRSb1PQvc1htTMWgy9vrt33/AJU2fs/6sALNg4qVLYw0BtgzBlj4sgeN9t6ZN9m0LyONex2Je5mgQ3W6UPctFg0Yr5eI2I9oPEbih+r649tmFj0cKxgNJ35DbEcHimnR6Vl1rW7hJslzs3bIM2U/MzS14t8OPZLsG9BMISR32VAOSZNIxyMsMdy68U+ZmZQ4M8z+E1+H+nWbunD3UVhdst5t4kAjLYrkDFvEAcj8VJ/g7xCmna/ba491SQLe+QGLOAMmjbEAyNqYB4bQ28TIYrDEEwSYJlfhIkcRQTSeC2xIWPxAsRiAQSNhJymOTQ3YjDzRuY86EjoeyW7CRsod+NU72unWbaPqfMR12y8tg0FiD6VHJ349q46t1Ean+z+EQiZDsQCSQPvSi/hfykL+a2SxiFgAknYEt23iaYOgjy7Ob9u32A/0oE8jCz+LXbnWw9Ey0O7Qh/L8Jf6p4dtW5hAzOCS5liOAIXuZP6UO0XS1shjfUopcG2D3AyDQPZgRtTFq9cS/qtjf4djx7T2qXqWiD2lslgoNwMpYSR6eI+eQo7XuawB53VvpoZe8x22lUl/p+g0q6Zr125cQG6qKEHqDAF5HphpHHtFKfWUQKMJ2Y7lcTv7ie4g/nRjxb0k6dbK5EhmcqQfSQAgG3ZpLSPpQbqnUWuWzmcjmJYgZEgNJLcnlfyHtWxCA4B4KxsQ3s3uYOCYf2UH/AO7PztN+hFetd68o/ZPb/ju3suP3JmvWKz8af5U/hBUQXNyoHO9TXDVcnf7UomlDcriakuVBlVwuSsLVZ5VTz7VorRFyrulVtRdCAluBV54Amla/1AXXnsJxHy9/qaIxpOqo54Gi7OoLGTsTwNthtAnvxP1JroVwi1KoqzipaKC1FctVlLVS/ulDzgK+UqirGnrp/WWRIe0jqPS0NBIb93JIUifwR/3H23XNDpbCln1F0W7aLkRIyYmcUReSSQd+AAZivQT4Ge2Vi6IuXECmfUWJVj6u8hC3PaaIA8jMwKWTQscWyFQaXUWRchtOwmOyEbak3WMzA/hwv1EUpftB1Pqt4L5YUuABsZIQySvvHFejL4LfMSU9TGRAHKGe3yBj68VQ8S+ELAs3BeYZ+S9xIMH+DGRRTscVKCPYxtzUsErjq2gqTYnD0QDZ5rx211N1uC5kWdRiCxkgHt8xW+iXY6hbvqMV85S4mcctm3jgyasa3oRRjLqAApMgg77bKCS0c7dt6LeG+g2xcCu7PbuoW9K8nESjTxtJD/5eJ2bbMGiiVkTNa92g1XoVy6r33e4gwFkp7jJGlD9TkRQHqHSFLJdJZ0R8sZmGHGXPHyqJNXdTO02LY4nhgzzOLnsCZ78Edoqx0HVE6hrRJOZPI+RO57bCs3GkZXPjOo1ryoApjDAZafw/a3f63aYehxmSFCnYyxgbGr1kiMVBEbT/AKz3oe9q2msS2YILEEEDZo9O5+sQaOXug22BEYyIlSV/LEjevPyGNgA11162WoyTMDaX/EGqX02VIzYhmnhVBklq5S1cNv0CBBgtIjvkAf51B0TpC29sM3zcCTkWKE7k+8QdyKg8W6u6LLsc0IZVVYjEEHJyAYcziB23+daMTO8I2eO548kNzhWcqxpnFlHe+ch24J2kmB70F/enu3BdAZxBYHaMQJmZgADcmDxUGhGaI4DlMWjEhjO4LMPee54miuj6ORaDWHuBVeCkBgAFDE47kiDJAI23inXhsZvidFQsaGNoabjWz42tXvBt7qKW3t3AlpWdVz9RN30yqBQDBEEkx8ppdPgdldrV84srsogEkx8RVRMgASSJHYkGAXpbepOnzsl2VgQzWmIlSYeAYI3G4gHbvVTQdFNy1cW4mQPZgDvIG3cH4p70RmJysoGq9OvdLCETT047+qG+EenrpWxDh5YGYg4kDHaTtHea9CDUtDwx5/mKlxP4flIFzGeRQMLag7kjgEn8Xc0s63rOp0V1DbYtacA4P6kkqG9J5SQQYB2PauLDKbvU/KK57Iu6NgvR3G9Dr+rIcwCRHapdD1EXrSOoK5KDB7e4qTy6X0aaKYAzbKs2r2Eg71wRVspWvKFR2nkpyJOW9XU1i2hWG6BR1VU+rMfLKiSSpJidlHxNtxApb1+iVbCuHh2IxTEiRJBxM8gjcGOQR82y5bLWr7gMQExbYQE3LMWOwMwAOZgjgxW0bsyKrPiAHEqoDEOZLMWBiR2Had9zTIf2TAUpJF2pNbjQftAdR0/UWReJZWWwyI5POTAbKOSAZ+wJqx+5awMQumuXIRHONtyQGOIkLl+MFfnFGLFg2L1ySjXSCMri5F7dxEMOqkNIx+Me7SN6L+G9Vf8AJ8vK5Nu5Km0+cIxVysSkOCnpydtnYDGN4ZK1331WmuyXImjrX+0lnqt1Zmwwx+LnbePVttuCN/aiul02ruR/BNkN+K4pUAb+pmcQo2mSI43FPvhHw1d/drupbCw9y8bjWDY9Eow9I3kLIMRMT3NMmn6oNQhUrCuCn94yVOQIWdgJM8Hb3qktNcA1o18+HoriWRzbzFeN6rwSytba4WvOUa5eVYICzFo27gZhdBHrO2wK7b0z9E8Nau7e0ly/cvBbb+YzNqGJAn+0UN6bYAxBjtsOa9Ht+EkthPKCgCFZrhM4REgAfHxHA5oHqbQfUnR27pBRBcdnGeeyicAVVSMgQBEQDvtTfaub3naDeuv0qB8RjLQLceNKne1es1t5Gs3Wayt20yFENsKAWzDFlXN1xxMEj1EADehfiXptzqaKHuZXE84Ky4ndXa2wCAArmIEHugnvTp00tpVt2GAcW1/tNlBEmARJOe4nsZmeRQO1r9N5Tq1y0uozdvjAc3XJbCAcyvqxjsAPahPxDyRXj0UFsYFkhJunuG3cOluklHS0TbCscMGbEYu3pBWTEzkiwexH6LpbZFbmVu0xckSC7m2SMWgxbOII27ARTN4z04vWA9t3W8LtqVthJuOYQGYzu7NAKlpmDxsu2NOLltiWuI62rd0o6kN5hZSzHbICCSBxBBiORAuy0fTZP4MxEvc/2vhz10/Ck6vq/J9VlmyR1BJ3JU9m94YAT7H51NoOs3CWuLilwkqDjMEiYE8TJiZqGz1wrcW6ttS0YhG3BbEAsfvJHfjilq11G6txjuGJkpwR32H4h9KLHh2ubR3S2IdT8zdl6rodIPQ0wTBY45Et3aYMk8/Wmq14ZdgWt3zB4DAMPqO4n2mvGrP7RtRaOCKgAA5mfn32NO/Rv2tW2sA31CMPScWkRA9Uc+35Vb6YO/8ARoIXTTg6x6Hip9J4dbQXT514OpN252yLPvAQEtGzHihnWdTbv6XVXSrQRgmQgwFnKPuT9BQjxT+0QXBFpcPUdwwbIf4oED6SaBN1i62me4zEoXAg7EnaUTfiBPHY0vLgWGQTMFGx+bURTkDK5Ldi5eUk2S5WG33gDafUYA3+9G+keNr1sWrNy0XtJsLQBXIG4LjCV3YMAwjgh2rjSaDSamQLvkuRuJxmdoKtsftRweC9RcZWRrTKgIGEqfVORhg6mZ+GI9opmSWPZ499FBjkrumx5FM+i/a/pjZKCzdtuEdFUYlEWTioBcRHHE/yCte8aggInnL8cYyTkWBUgZQwAB9O3PepNJ4J1dtgRp0PZmF6WIxIB9XDDY7QNvvUuo8Ha12nyUIjEfxApIgA54AgknfYT7HagyT4dxoke49FzI3t1FrOi+OjbU27emuXlLAm3kwh0YFGzC5yEATGYxUCqOo1VzWXUa7CqCVCKdlGTEwF2n6yRt70bX9nWqN2bnkIXjGA5KGT6kAIHLckncA9qtdT6Jp9CqveuvfvkkKuxOXIhF77zLTv7mhHENHdj1PlZ+eqRGR6guR/T6cIoVRAAAH22qcW6i059ImDsJj3jepg9Z7rtaoPguSIrn7VIWrmahWSOumZq6/dlHJrbux5MVCXA43p5CUF7UeWzySqOMQ2I9JZcGbIqfSqmSvfb50M0+tUqs7sQdhGXsTzCjnckAT9iaN92tm0FDZERJA3ySJn5ZfnQTRWlFx8VC7CBAkFZkSRzMfkaLdt14IGUtfpxVqxpA94vcOQATbNiAP4gBLH1PiV+W5J7Ci3Ul8pLKW2KWmvN5gVSzFmGQ3MtErsBvwAeIi02lAOW8sFSBv3YzHJ9TfrXXW7a3dOuJDEEX07yiNLNiSAygHcSKULs8jddP8AP6VnBgadNR7r07oCXblhdOptrbS0gLsCbhBmB5ZMDZfiYncHY71W6d0i7pb/AJYuenBmXiYDrIjiJYcAcDivOrHWdRZuNqgq27rN6CRcC74KVf0m2TClQC8DI7zvTv1e2dTcRx5qakAW7N629yHV2AIuLbm3bTzGhiSf7Pk7Q8wF8W/eArTj7fnRZpe5rjpQOtIv1e7fu3ESzk7JFx5yC+lgQvmN6cmErjM7g7AE0q+E7OqV7mtayf4hfzVPqcgOdlQHIFCMAO4Q8mKY9V1O707SW7N0i859KOrNLMzT6xc35b4pO0T3NDNH4hvjJBbS45nEKxC5MWJNxmHpGQJ2BLcj5Cl/jofceNnryRGMc9lgUEZ0vQr1y4uquNi7ifKXZUSCUVpnJxlLHidhsJNBdXY0vTr19nRlCm04n/1VbynX5tmGgR7fWlrU9b6hoLjY/wAUvaQupvG4Ac3LPZFyPL3YgJiQY9lgr2u6ul5kL2bjIlu4qrfVG8onUFhiw9VxyB6mbeW9pyYBiLc45C+XX7QSZaqut1JrfGAe5Yjy77LeDTaOIRcm8vAll/iAEFVyBJU9qq63xCnmMZuEm1aFu49vEkB7hAIBYsI29RkcRiBS6dQUv+cCA+bsoUAKpfLKBx3gfILRro+nt+W9y4WusEE2xJVFZoGbRMyEAiOYmpDQxmXh82jwueyUSEdVxXOh1oZl7KpcjbiRxPMSSYq11DXacoRchlXsAZB+RG6n51nTOmO10NdRrdpAxMCOAeQPUEJ9hwPyO+ddwfyktsGBVczgn+ZASMttuINLPxDWur+/78VqNgMzSbrlv6BeZ3yPMJAbGdspJjtJ+nej3SOlaO9ZHm32tX5IAMhCvbfA/Siut0oNwZJfu4LjdGQ91ZTLKchsuwnbvvUHVNUgWQcWAkW2IDAz6HDKdoInY019VeUNG6znYIscQ8+nmhXVfCroZtrduW4kODbIj39LTG3sKLeGIe7ZUtCWR8J4JHqYxxJiT3qXU32xREuPILNKkNLMNziZZ994+ZNEOndLuNYHmbPeHpZbboQFuKjK+SBcpZW7+lTtuDQjM+VlGgrCCONzbvf18/JAuvdHtSVXy0UgMXuQAj3JYBcBkQ4txLAhORiJJGdP6BeRlKNetgNjcZQVKNGXwhpK4wcjGzAmKbL1ryyBcvbOwBdCk23Vcw5JQ5A2rlwRMCQYMCN9O8M611uKG02bDywQWUqLYAIVgpnIQdz3/K5nysDbF+ft8deYixj5C8ggGz+vc+yodN/6oyM9q/qntLl68pkDuodgW+0xRjotzX3rhtnqFwBblpclUEMWZtg+OKn0MfUYMbTV/of7z024lm6Bg5JGIYgjJAfXx+L4SARz7ST8PeEGLtd1CKFyOKmfUMSkuvw4epiBE8HuZBJPGy3OAPhQGqAGk6Je6107UXNRZFzV3bhGDGzk5yQywK3LSqnmEA4pySIBFXet+C7Yt2rttFP7u4Z33BYFQSJHxkPtO/fcQQbHiXp1vTvZtKgwLem75jW/LUC4xlrZXNlZvMVmJIwUb70zX766jTtbAKW7iBQxkHj04r2gj8RB9MRvRXy521H69fKqWEa9X1SAae6FVQs4lQU9wp4U+8cD5CrC6ql7prvkoZWQBXENEzPG3t/qfaiLvWbl8VtscHNBGyJLfFd+ZQRnrXnN7moyIiDlPetY1ZTT10NPTVoaoNP9dqo9WcrdZlAXKCYg/EN2WRtJDfSTRi7bjnahWquLO4JG4Mcx8p+e9XbuqPFhctqfMYNk6C28LgCGgggEQJI5yBiIX+8YyxYwDeU4JRnCi4gKYkgkOHkrIVNwQOdt63bLWxK+u0d942OwI2MrBjjbj3qXqoW5btXQi3AGK7yDyGAaDBEg8+9WNNIHDZXjbEGFzhbvY8q8FZPVlQXrenxuel3W4ri5DzAV0gqScfwErBB9wNeH9Vl5al0e5ZuWHW6A5ICtlgcYZjthE7zM7VnTupqpAx8syNoOJ+qn+YPeorloWtTdXzFUZZAKokBwSRMjgsRsRwPeq5WhxoUd/br08lV2Da9tNdZ9q5WnvVdWbqF9bN20LCWw1wS0u5BAULsMF4Y8kxHEzW15Tp6i5bK3HZiDbkKXEGSIkhwQBPG+PcQkanqxeFYMzFotYIwnkEgmcpECFPJneAR1eQ3EQvaRJXaLWJYcZkyCJg9/ee9RKHOcHO0HEJUMcw9k0X7Ler6t+9ah9RctQ2CrbIYFVUF9t4LMeZED1QRQTqWuYTBkdu8fqTG3Pzrm+HF3FWKgiWMjL9eT89/r7UtTpWY/iIHMmff3MDj5Udkbc18FLC5rCK1tVLVwuyqvqZoAHaT7ngD6002PGGDot2yBgsSggs8+m44EByN8TEjImaFeFVVbodw3pnEKobfndTyoA/UbGp/FXRb9ubjMhVCqQGJxn4VAbciN/fueaM9zC7s3cUDM5tSDWk1dS1DgMUVragQ+TgkkLkyqyiBzHyk13rOuW0PnGWRXAKsjR8lMdtokGKQ9OdSthyDigwZlDLkQ4MOLZ9WMbyNtwfapdP4vdVVWVLgUg+tCZgEAHsRMNxyBQDgySHDWvDorTH/1m7mwcteOvuE/2Oli4ELXbiNqbTXALQtvbRAVChiW9R33VZPFCtL0S1597SPjbuIWTJQsGBMMN4JXfY9iIBFCtD4yuW7YFu6ykDFUzUhATl/DR7Rwk8kHeh+v6+90h8SGXCXUnKVkBmIEz6jv7miyYYltNNf1+1lnFvcbcb6+Ecu6m3ZZrd0GzcttiXVNm5xcbcHE1XHjS4WYBi9tSPS9pLqMsQ4IcSuW0b7Ut6nX3L0Bi7RxmxP6uaaT4HdFUvdtsVW012ypKm2txkAbP4HMODC771VuGZH3n79bKHYh0ndCq9V1t1tG9y9M33d1aABIYHBI4Enj2+VOHhXrQbSWjlDEA5ATDjaYG+xEQP13oGelMunvWvMBNoq6Dkg+sZdsSVBUjvAPtQXo3UwiXMWNy47LjaOyDdcnYmIY+o+n5bHsvJUzDl4H8poODcuYcK+V6l1/XjVaR1nFtnUgnYq24PuD6l+9Edd4oS2hgqsMbayQoBwldz2+H7Um6S47iArABgXLEeoLuiqT8UtE99iNyatPqmUkhD3lmuKoG/uJYfYVlvBFA+Z3CMIY3ahFvFfUlu6W0hYISwJuEbqFAGaBx8UldzESTFU06e9myqWrlxcGM5HJmnc+qQAomYxHHbagXUenC8xa7fcGAAEhFUcgAMCeRMnc1BqrN6/ecXb7ugTzAttQoIACMxKyFIZkO4I3JAkRTLC55a0O9dP8147+qE6ENvM3T1RhtRsomWJcudjJMd/fYbj51heqNpt4DM42gtE7TG6gA889zJoja0xPy/rsKsWhugTttP2iguI+9SfurfL86tJbjiusai1FoUWA+dRMxPFTpYH1qQWfeiWAqoc+m9zVW/0+aNlaiuIKkPpQQkvqdh7IyU8HfvtzuPqBQ1Osj8SSd91MT9VO35fL7vN7Rhu21ANd4NDb22xPsdx/x+tORyMIp6TljfuxcN4o05UAq5hACCo3MyIM7Rx9Krf9WtqMVa0VYkQS8KDJ32lonmqOo8KahPwhv8pH8jBqsvRrw/8ASuf+JP8AIUcRRnY/KqcZiRv6bJtTxNp7aLGbFVAyk5BsicpWIOwnFl2YgTJpf6515HKi2WYBGWXUBhLExIHAJJUA7Ax2iqB6be/9u5/4t/tVp+l3mQL5b/cRH50VrI28Uo58rzqFTvdeJCjEemY3jmJG3aRO3PeqF7Ws3J/rf/ejdjwdeb4iqj8z+n+9F9J4Ptpu0ufnx+VR2kTNlIhmfuqPhC6FBdjABJY9wqwSf1py13WSumdhbW4XVmuhjEIwMqIBmF9PbiaX9VoRb8zaM1+3EEfkKLaXTgBix2IMn2X77cHvWRimse8PI4rTZGcmW9gpugdKuPatPbmy1y29p38sbjzbVu1Zv5yFUqFOYAnIj6juo+WvUNQUtFrOb5QtsgudokDEJl7dqMWui2HN23dW2lsLcHmjUXA7my1tQ1/lSrRKiYXIweKrG29g3LFlM7QAcNkIxYkQ3uVbIfQimnSsDsou65CtDzBSsEHaOyu0+SfBemdMFv8AcVaz5JvMFEogKi6QCFjkgfnSj4h6cj3iqoouDDN0aUuFlJuBQYiSw27RSXrPETCyLFkurrGPlkkqRG8p6g3piKdOlavLSAqJZ8PUQchAMie28zXTTUzw/wA/aZhwMZd91/G/r4ITqvBNhby27pa2THlPsVuQIZHDfjmTyJDCOK9B0ugQWIcyWt4MTABGIQMAZxIX0/YHmkvxx4kZrYsW1R3A/iKQGhoyQRzl8u0iuuidJvDToruVc+ptgcCR8KAz7cme8RSQlLGte992NLHz4hLZAXFlbeCG6/T3bWouC7bxZl8sXButzH1IzAfC0SCD77V59qesAXmLIphiNxzG094O3I+dPXiHoSK853HcmSzOxP8AeJ5gcbAD77UAHQ8iXDkEmTIVhzPBFM4Qx0XcvD9osrZCBlWrPi0eWUCtifwi5AO49m+m1RWfEygAMzGCSZjJYG3rHx7/AN4Hb3plsWWNsq9np1yIjLThWnIGZUb8AcgRI70JbwwGe56bKhyfSlsws7whJn/SjhkAQicRwA+FUbr5KF7Vs4yMnwlVYnsSI3/oUT6bbe4ATJJG8/Pf+f8AIe1XdF4ZAVVdmdV+FSdh9htR3SaQKAI+1BkdE37AjxiQ6yFR9P0AXneiYFaVKl8r32FJk2mAuQk1J+7Gtl9oX8+//FRYVRTSok/auCa3FdRV1KjxrClSKJ4rryPfYVKhVsa6GmNTl1HAqJ7hNTailwbar2k/pUVxv6FShCa6Fj71IKnKoVUEcfpXH7oKIppial/dwtTnKrQQtNFNY+mAoi7e1VbqTXBy5LfWfhIMQdp9vnWl6iyFGX1jApctNHqB/GpjnYe4/OiWt0JcHalfV3G074XAzWzxuQY7gf7UYMEgpBkOXdMlvXX7tzyfVbt3VbIEp/EBVLfll4nABAInbtXCdIQI7WYssoltiylV3PpJ5Ak7GhnTep2yQWMAGbQdiBgAwKnfeTA57zRax1O0MkLpDWwCAwyLMGDW/SxiCpE95G4mqzMloZb0647puGfDxsOXQ8Dx9ws6N0wJZzQhpIZm2DMXk5Y8xsfyqXqwIayFdrbXcsyjFSQkEHY8mYn5UOTrsIFtYWwCALbSzbkDESfi/Soeq+Is1EFs1ddsBAHDBiYEAdu5NVMTnSBw52mXzsdE0PoVR34eA6CY7XSUt/wzbFtx6so9QMZBieT96nsax7du41zNrqvDQB5bMxwFq2w5wUCZj4X70m9T8SSVAuY22Ayx/tNvwkngbDiuOq+KmvMq28meTLfCrElmyFkCAZdtzJiKluFMll4u/Hhvx9lnYjExvkGTnWlq/qeo3G2uY5kmSJ4+naefvVvSafaq3SujMd25/rembTaIKKh5azRqLmLjZVPT6An5D+dXrWlC8CP51bVK2Lf3oJfa4hQC3U1mwTVpdGBu21ctqOyce9Vu1FLsBU53PtUTuTzXNbJqquAtE1zP1roCa3I96hdshimeBUgsjuZ+VZWUYqi2b/sKid55rKyuUrjKpFt1usrlKmVZqZdN7/lWVlVXKVrkVBeaOfyrKypVFExPArLelnc/19qysqpKlawHaqWt6TbuqVuLkP63HtW6yrgkbKpAKBa3wbFvFCGABADGCJJMBoPf+X1oBq+gMh+EpPs4IG4PvuAJA+grVZTUUz7pBfC0hV9V0tktZT6sth/h+s/Fwfaq2m6W7kQpMzPqH+9arKe7QhtpXsWudSKabwbcJlitsew9R/2pq6R4Yt2twJPdjuT/ALCsrKQlne7QlNshYzYI9asgbCp1WayspIpgKxa05NTlgg9zWVlUXbqrdcsd65WsrK5WC64rWPc1lZXKVEbk/Koy4rdZVwFC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9223">
            <a:off x="6431417" y="420121"/>
            <a:ext cx="222885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897" y="256854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1485">
            <a:off x="377248" y="4966403"/>
            <a:ext cx="1674472" cy="1491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0952">
            <a:off x="7071478" y="4869160"/>
            <a:ext cx="1588789" cy="1588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усская народная музыка - Гус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5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>
                <a:solidFill>
                  <a:srgbClr val="C00000"/>
                </a:solidFill>
                <a:latin typeface="Gabriola" panose="04040605051002020D02" pitchFamily="82" charset="0"/>
              </a:rPr>
              <a:t>Петровская ремесленная школа</a:t>
            </a:r>
          </a:p>
        </p:txBody>
      </p:sp>
      <p:pic>
        <p:nvPicPr>
          <p:cNvPr id="4" name="Рисунок 3" descr="http://www.gorodtotma.ru/uploads/posts/2009-06/1244666453_totm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772815"/>
            <a:ext cx="7200800" cy="4720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bus.znate.ru/pars_docs/refs/9/8872/8872-84_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484784"/>
            <a:ext cx="6883896" cy="4665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Петровская ремесленная школ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996" y="188640"/>
            <a:ext cx="33274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1128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DCIM\101MSDCF\DSC022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1266247" y="1667826"/>
            <a:ext cx="6419909" cy="352839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067944" y="1916832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Прялка, которую я  раскрасил  в музее, используя элементы вологодской росписи.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49" y="548680"/>
            <a:ext cx="9139944" cy="609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72509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8712968" cy="5248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9512" y="260648"/>
            <a:ext cx="8712968" cy="15696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Gabriola" pitchFamily="82" charset="0"/>
              </a:rPr>
              <a:t>   </a:t>
            </a:r>
            <a:r>
              <a:rPr lang="ru-RU" sz="4800" b="1" smtClean="0">
                <a:solidFill>
                  <a:srgbClr val="C00000"/>
                </a:solidFill>
                <a:latin typeface="Gabriola" pitchFamily="82" charset="0"/>
              </a:rPr>
              <a:t>Карта центров вологодской </a:t>
            </a:r>
            <a:r>
              <a:rPr lang="ru-RU" sz="4800" b="1" dirty="0" smtClean="0">
                <a:solidFill>
                  <a:srgbClr val="C00000"/>
                </a:solidFill>
                <a:latin typeface="Gabriola" pitchFamily="82" charset="0"/>
              </a:rPr>
              <a:t>росписи.</a:t>
            </a:r>
            <a:endParaRPr lang="ru-RU" sz="4800" b="1" dirty="0">
              <a:solidFill>
                <a:srgbClr val="C00000"/>
              </a:solidFill>
              <a:latin typeface="Gabriola" pitchFamily="82" charset="0"/>
            </a:endParaRPr>
          </a:p>
        </p:txBody>
      </p:sp>
      <p:pic>
        <p:nvPicPr>
          <p:cNvPr id="5" name="Рисунок 4" descr="прялка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252095"/>
            <a:ext cx="936104" cy="1605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http://www.naselo.ru/upload/iblock/4a9/3_1165058443_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501008"/>
            <a:ext cx="1656183" cy="1229546"/>
          </a:xfrm>
          <a:prstGeom prst="rect">
            <a:avLst/>
          </a:prstGeom>
          <a:noFill/>
        </p:spPr>
      </p:pic>
      <p:pic>
        <p:nvPicPr>
          <p:cNvPr id="7" name="Picture 2" descr="http://cultinfo.ru/decor/techic/rosp/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4328" y="5335145"/>
            <a:ext cx="1080120" cy="1522855"/>
          </a:xfrm>
          <a:prstGeom prst="rect">
            <a:avLst/>
          </a:prstGeom>
          <a:noFill/>
        </p:spPr>
      </p:pic>
      <p:cxnSp>
        <p:nvCxnSpPr>
          <p:cNvPr id="15" name="Прямая со стрелкой 14"/>
          <p:cNvCxnSpPr>
            <a:stCxn id="7" idx="0"/>
          </p:cNvCxnSpPr>
          <p:nvPr/>
        </p:nvCxnSpPr>
        <p:spPr>
          <a:xfrm rot="16200000" flipV="1">
            <a:off x="7273334" y="4544091"/>
            <a:ext cx="1474097" cy="108012"/>
          </a:xfrm>
          <a:prstGeom prst="straightConnector1">
            <a:avLst/>
          </a:prstGeom>
          <a:ln w="25400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5" idx="1"/>
          </p:cNvCxnSpPr>
          <p:nvPr/>
        </p:nvCxnSpPr>
        <p:spPr>
          <a:xfrm rot="10800000">
            <a:off x="4067944" y="5589240"/>
            <a:ext cx="1512168" cy="465808"/>
          </a:xfrm>
          <a:prstGeom prst="straightConnector1">
            <a:avLst/>
          </a:prstGeom>
          <a:ln w="25400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https://encrypted-tbn0.gstatic.com/images?q=tbn:ANd9GcSzv5rEDcw35byenufq4RHu-yG0-3MuH6hR7MUvBHARnVx2k8d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5150652"/>
            <a:ext cx="1224136" cy="1707348"/>
          </a:xfrm>
          <a:prstGeom prst="rect">
            <a:avLst/>
          </a:prstGeom>
          <a:noFill/>
        </p:spPr>
      </p:pic>
      <p:cxnSp>
        <p:nvCxnSpPr>
          <p:cNvPr id="25" name="Прямая со стрелкой 24"/>
          <p:cNvCxnSpPr>
            <a:stCxn id="2050" idx="3"/>
          </p:cNvCxnSpPr>
          <p:nvPr/>
        </p:nvCxnSpPr>
        <p:spPr>
          <a:xfrm flipV="1">
            <a:off x="2483768" y="5805264"/>
            <a:ext cx="360040" cy="199062"/>
          </a:xfrm>
          <a:prstGeom prst="straightConnector1">
            <a:avLst/>
          </a:prstGeom>
          <a:ln w="25400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6" idx="3"/>
          </p:cNvCxnSpPr>
          <p:nvPr/>
        </p:nvCxnSpPr>
        <p:spPr>
          <a:xfrm>
            <a:off x="1979711" y="4115781"/>
            <a:ext cx="1080121" cy="969403"/>
          </a:xfrm>
          <a:prstGeom prst="straightConnector1">
            <a:avLst/>
          </a:prstGeom>
          <a:ln w="25400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err="1" smtClean="0">
                <a:solidFill>
                  <a:srgbClr val="C00000"/>
                </a:solidFill>
                <a:latin typeface="Gabriola" panose="04040605051002020D02" pitchFamily="82" charset="0"/>
                <a:cs typeface="Gautami" panose="020B0502040204020203" pitchFamily="34" charset="0"/>
              </a:rPr>
              <a:t>Гаютинская</a:t>
            </a:r>
            <a:r>
              <a:rPr lang="ru-RU" sz="6000" b="1" dirty="0" smtClean="0">
                <a:solidFill>
                  <a:srgbClr val="C00000"/>
                </a:solidFill>
                <a:latin typeface="Gabriola" panose="04040605051002020D02" pitchFamily="82" charset="0"/>
                <a:cs typeface="Gautami" panose="020B0502040204020203" pitchFamily="34" charset="0"/>
              </a:rPr>
              <a:t> роспись</a:t>
            </a:r>
            <a:r>
              <a:rPr lang="ru-RU" sz="5400" dirty="0" smtClean="0">
                <a:solidFill>
                  <a:srgbClr val="C00000"/>
                </a:solidFill>
                <a:latin typeface="Gabriola" panose="04040605051002020D02" pitchFamily="82" charset="0"/>
                <a:cs typeface="Gautami" panose="020B0502040204020203" pitchFamily="34" charset="0"/>
              </a:rPr>
              <a:t/>
            </a:r>
            <a:br>
              <a:rPr lang="ru-RU" sz="5400" dirty="0" smtClean="0">
                <a:solidFill>
                  <a:srgbClr val="C00000"/>
                </a:solidFill>
                <a:latin typeface="Gabriola" panose="04040605051002020D02" pitchFamily="82" charset="0"/>
                <a:cs typeface="Gautami" panose="020B0502040204020203" pitchFamily="34" charset="0"/>
              </a:rPr>
            </a:br>
            <a:endParaRPr lang="ru-RU" sz="5400" dirty="0">
              <a:solidFill>
                <a:srgbClr val="C00000"/>
              </a:solidFill>
              <a:latin typeface="Gabriola" panose="04040605051002020D02" pitchFamily="82" charset="0"/>
              <a:cs typeface="Gautami" panose="020B0502040204020203" pitchFamily="34" charset="0"/>
            </a:endParaRPr>
          </a:p>
        </p:txBody>
      </p:sp>
      <p:pic>
        <p:nvPicPr>
          <p:cNvPr id="6146" name="Picture 2" descr="http://www.etnokniga.ru/published/publicdata/ETNOKNIGA/attachments/SC/products_pictures/img9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980728"/>
            <a:ext cx="3737878" cy="541721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27584" y="566124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err="1" smtClean="0"/>
              <a:t>Гаютинская</a:t>
            </a:r>
            <a:r>
              <a:rPr lang="ru-RU" sz="2000" dirty="0" smtClean="0"/>
              <a:t> роспись. Колокольчик. </a:t>
            </a:r>
          </a:p>
          <a:p>
            <a:r>
              <a:rPr lang="ru-RU" sz="2000" dirty="0" smtClean="0"/>
              <a:t> О. К. Гладышева</a:t>
            </a:r>
            <a:endParaRPr lang="ru-RU" sz="2000" dirty="0"/>
          </a:p>
        </p:txBody>
      </p:sp>
      <p:sp>
        <p:nvSpPr>
          <p:cNvPr id="3" name="AutoShape 2" descr="data:image/jpeg;base64,/9j/4AAQSkZJRgABAQAAAQABAAD/2wCEAAkGBhQSERUUExMVFRUWFxYWFxgXFxYXGhwXFxQXFxUYGBwaHCYfFxokHBUXHy8hJCcpLCwsFh4xNTAqNSYrLCkBCQoKDgwOGg8PGiolHyQpLSkpLSwsLCwpLiksLSwtKSwsLC8vKSwqKS4sLCwyLCwsLCwsLC0uLCwpLC0pKSwpLP/AABEIAMMBAgMBIgACEQEDEQH/xAAbAAACAgMBAAAAAAAAAAAAAAAEBQMGAAECB//EAD4QAAIBAgQEBAMFBgYCAwEAAAECEQADBBIhMQUiQVEGE2FxMoGRI0KhsdEUFVJiwfAHM0Ny4fEWooKS0lP/xAAaAQACAwEBAAAAAAAAAAAAAAACBAEDBQAG/8QANBEAAQQABAMGBQQCAwEAAAAAAQACAxEEEiExE0FRBSIyYXGRgaHB4fAUI7HRQvFSgqJy/9oADAMBAAIRAxEAPwCpCR0qXCrmcCnRwoO4rFsqDoKwsy9QsWuGeT6V3e2qBBQjqpXeStZRXYSu/KqbXLhNDoaNw+L1EGG6fKhGTtUducwNRlz6BQSGiyvRuGcQFy2Cd9j71xjePWbXxMJ7DU1R/wB7OJS2d942/v8AuKGbDAc1xp+cD9TTkfZrW6zH/qN1jSY4vvgDT/kdvurHivHomLduT66n6ChG8V4tvhUL8gPzNIzxZF0RZ/AV0nELxIhFH5/iafbhGN8MQ+Oqz3YsE96Un/5FJz/5HjR2+iVNa8Z4lfjtBvkR+U0ov/ta6hVYRMqARH9/lQieIbgPMgPtINEcNm3jYfTRB+pYD43j11Vut+MrVwZbilJ76j+/lQd3DWtSApU7EQRSyzxezc0cAH+cAj61O/DxvabIT0mVNIy4GI7Ww+4Wnh8dI0aEPHsf6/hY+DtdUFa/d1j+AVCMSQcrjK34H2rHes2aCWE074HkVswTxYgWz4jmPUIhcDZH+mn0rvJaGyL9BS9r1a86qaJ5q+gi3wyMdiPauf3co2dx7EfpQ4xUV3+10WqghMsJgFMzcuNptIAPvArtFAEAADsKD4fjPtAO+lG3RDEV2uxQEUulFYRNYlctvXUpC5dagK1OwrhxUhcoVBg+tRtdyitYnEQY7Uh4xxA7CiazO5CXZQnSYkNtTHh2EWMxGtV/gNo5dae2L8CKFwymgi3CLgdqyhixrKmlWlTlhXKmTrUubWuXqwFdS4vVwq1u81bttUjZSu8tbVqwVtmobUrVxgBQqguSBoOp/oK5Zy7QPl6Dv7n9KlxN7yxlXf8AL/mt3DYcwgAeM/If2vM43FiUkk/tt/8AR/pZexS2hlUS3979zQSWGumWbvHyEwP761JgsLmbUE+nckgAT7mrLbsZY0CjmH02AA9Ous0/kbCL5rJiMmNkDdm9ByHySvB8HBlVXnXKQxmDrr+VWThWFCZVyxcuMR0iY05t4iT849aGwNubgzQAyZR6mZHtpNMbtsIh5iuUrBE5hzACOsyYpKSZ2ejstRuEbENNx+bLu1wIAyWkEMVQwvMDJnWCApmCar/HeH/akWYIgCFIMP1Udxr+dWXFYQO4a7NxhIXNqBoJhRoDtJ60DirSjEKsEfZmCoBIYsMpiNRy/jUxTEvpVTYccPpqPVVYh1X7RR7ZRPudq5XiIUwoiO230p7cQglXBmNS4MsR20rWG4CLv2mmUEQIncGQQY02PrTHFY7xDRUyYOSIBzHa/NB23S+sdeo6j1FAXrTWzlbUfdb+hqXinD2w/PmUNmgAem59BPSjsFfXEWyCPRh2PcVRLEGto6sPy9Fdh8Q5z+kg+Y6FJTWianbhTG55eaGA07MOnzrH4FiBtBrBni4L8pPp6L1WHxAnZm2OxHQoQtWA1t+H3xuk+xqMhxvbYfKarTCJtXIM1YPMzBWHUa+9VYYodZHuDTThHEhOUkQdvehIO6Ei03LaUj47xd0GRLTliNCBpViPDwQMxPfStuuoipD2g6hVUTsq7wfGYhxNy1AijrmKEE7R0NNDS3jWCzry7iuzBxRAEJDdxUknvQd1QTJqdcC56URb4Ex3qwEN5rt1HheLLbGtc4Xj6s29H/uBY1pRi/C8OMhiibw3IXFw5KyrjhA1rKVpwF4HMaygpvVcplaus1B+fFbTF61FKVPeGorSipLgkaVGDRXouUy1Bjbmy99T7D9dB9amRqHVM9w9pC/JdW/GaawUYfLbthqfgkO0ZTHAQ3d3dHxU1oeXbLnc/wBgf1oTD287aydye+gn+lGY9S7qiiT29TtRvDuCkNBjzJGUZh1EqVg807abV6GHRpe7c6rxmLJfIImeFunx5ozhmEZFcrZDmIYAEgLowImQx2/DSmGA4ebgBUEAyC7CZM6kbb/0p1wy35QUMJOZiMpBB5lMEn4TG7ayIFVe/gL6FxdOeQt3MrtlTmghF2EEEaAfDrvSssgdYWzgInsIDTyrUbc1YMNwhUIPOxHUmRr6bfhS7iuDdSMzlrfm2yAdgRcUx303EmPpRH7+uW0DFM1shctxsy6N8OblMT660UeHXMbaBZVCrzFRnAZoldWUZwN9DG1JnMdym3U1x6oi5ibdpS9xwg/mIGg0G+pn+tVTE4+9fxVu5h7KES6IzO0lQN2UaKhObXU6j2qxnhbF7ahEsplZpADsTliCSIX4jp760FwSwmHBB8sDKwRwILQ8toBvzA6TUCgLR0CO9uoL2DfMb13KgzBHU6gNIh1YnUEHsKcYMISzBgOaDmIHKE6DNsZOsTQ1ziILEuhyggqCpeWGkkCYIHTufShuJYprq5LakyQWLLAjsBuI3k9qtYMxACVldkaXH269EDxG5YdHVWGaTAO8yYPr7zEVX7L+TdkbaZh09aNbDk6scpJ1gfIUJj7JABPtp33rRaGm23ayp2yxhsrxXT79E24na5RcT4k5ge4607wl0XEVxswmkvBcRntZTuuny6Ud4bePMtH7jSP9raisLHRXEQd2H5H8C9BgZhxA4bPHzH4fZHthgelcDBCj8lbArA1W7mQI4KjbqPpWxwOynNkWR6UwWg+KX9lHuaNllVkm0vvXZqCa6NcGrqRhZNRI0zXT1q0sCuUqO5bAqINRN1ZFQIsVCIFRYi50reDtSaFxDy1F8M60dUEJKMK1lZNZU0gVJN2sDikiY81IuPp0xlVCQKz4S9mEdqkdKruE4nlYH604v8XXQKC5PQVSWEFGHBFKYrfBUkz/ACz82M0FdW8wJGVRB0O+1NuBJyMfRfwBrRwYqOQ+gWR2i65Ih6n2CI4Ngw5u3WaAsqPUsGX30FMrLMHU8zEEFCdSWEz7iKQ8NumGXNAMHU6bgEx3in+Dwz3myIuQ6Nn+IKp0ECdzrp9a1sQMo8gsXsqWMl2bc/Pe/L8CaNjLr2S6ZEyFh5ZBKNoNWO+kqRB+4Kmxvhtb6BrkC6FK2whYKozZoOsvJEktPxGucR4ei0yrdeCD5maAGEc2oHJoNxRFnjiJaDE5mCZVUfExA5SPQjWemtZrnWbC0g3KkOH8QDGWlwzIDLW7bMrEKGDCJ0nQgSPl1q6cXx720gRIjYae8dqrGK4ety3b/ZgQoW6C6wcru6mcp+J/i1gxNPrHEPgW8AkW9dSxLCBEDp1661ziK0XNBBsjRc4G6122QTHSY6ex2qsYrMzva1yEm2hVoMjdmK/Cs7dNKtmJxIUfZFSACXLEgJpKzpv6VTeFYlQRcKZBbueXAJAzbAlNixzT86BvNOx5Xnz5J5jrttrIsIgIIy5CsCNu2nvUF3gVxFAJXKFA0OxGu5+lH2sS+IJyEKFO/cjoT2/SluOxN0OQXUPABTNpvyz2LflUtJB0Tb4mubkIA69UmvHcljpo2g0A2ihOLYRvJW4RCkzrBJ7NpsCOlWW5wlmsuHtAqSYOcIYnU+q0kv4X/MTzQ6lOQDblGkxoG0NakNXYK8rj5i9uQg7defXXl/aB8OXB5hH8Q/Kmth8mNAG1y2fqp/4pBwP/AD09yPwNNuNBhetFPiyuB7nQfiapxcWZ5b/yaUPZs1Qhx/xcPpf8prjuN5DlRS7emwNDI+KubutsdgJP9/OkOFxzWGhhmHruddT9Zqx4Dj1lt2yn1/WkRgeCO62/PdaJx3GOr68rr5rteB3G+LEXPkYrv/xdTvdun/5/8UzsXlb4WB9iD+VTxUB7h5KcjT5/G0pHhO3/AP0u/wD3/wCKHveGANr1z6g/0p8XqC41TxXdV3DaNgq1e4NdX4b8/wC5RQlw4lPupcHoYP41ZL1A3VoDTvE0H4KwF7fC4j4pGOOLOV1a2f5tvrRLP22rjG21OjQfQ0FYIUZQdB+E1U/B52lzARXsmYcfkeGSEG/dZcu81T4HEb0vLSait38rxSOVbFqyh6ygVxOlbqKQUqVcVT0qI4JTsaKOGrhrApzMqcoQn7rYmFMzVn4bgFsp6nc0FwizqW7aCjLjEmq3uLtEbGgaqa5iJ0HWR9RR/hnmQj0X8iKThopr4XuRcK9wY+RkfhNOYTwPb5A+xWb2i3vRv8yPcIK2Sp/p+Yq3YLEhXYWbbZ2EWkUxMalmJPKgLeux3mldjCFMU4Gh3XT+IggfiRVr8PcLe2xLSjNCwVVgNjuT6kZRp9K2p3gsvyXkcFE5spb59Oigv425Y0xdy1cLEZEAYAbAZujakb/Sh8JcbEXshSwAWynLmByxmkkdY6R21ozBKi3We6VZ23O5EbjXTvt0jtWsXwCzdxAbOQi5XyoQqlw2ZiY7wAfnWTovWthOS6skWnPEnFgA20ETGUAAe/vpWksebbLkDMw09P4R3jrReMey1slioUaGSND0/MVxjLiKpsgFna2zKg0MCBM/dEkUOVVB+UVzQXBOGgoz3CWAuFgn3dFABP8AHqPYQKYW7tq4pXKpE5ogbz8XvPWhuG8RBQo8gqYCkQdtR7zNd2sGqksANf7PtU7KGi7KrHEmfDXClsM3mM7wpBKBj6mSJmjOF8Jc3Cb5DEnOgIghVgCZ3MneubFw4x7hskIoW2PM0bNDPKaHQaa1rG4fEW71q6+pCujMhhSSZX/aPQ+lFWiu4z3nhj0ROCvt5Yz5YBI+8DlDEEEzoZn5Up8R8QtOALZTNzFSqnRTII6QTXfCsHirihlLuDnzlyq8xJ1BgH007VXuKW3t8p0mdQQZE9x0p7DhrnXzWJ2i18EdbjY8/wDSi8P2JxC+kn8DTfjSfaCI0Ea/zH/qovCGEl3fooj5n/qheJ8QBvXDBKo+Qxtosa+kk/T1qMS4mQkcgh7OblhF8zft/pM8NhkuiWtLmgqPs3fnPYgwAc6GANGcdjA2I8PWzZS4kLIZ/iZpQn7NRIk3BsY0EEnpXfDb9y/bufs3ksQQoa5Mo+UZn23MbdND2pPwTOXCBGw/mIbaK6wTczojOpGjr8cN94qfSobPWxV7sK115movG8KZCSSMwAZlAggGNQQMp+Ibd/Q1LYsYgRrcWZiSRsJOhIOwP0pzisGuEsaPecm5aGUkEO+aE2WRAJYZY+HUHaihZV7SAqVRxmUKzZUYq/wyApylVBkyW+E6wWWzte26WfJhHxOq6NXv9UVwThS3Uk4i5m7FlGmmsbga9aHv5EI/zHBMKQx5tY5Y3100rjh3FmUIoMqozloGZVadFnR1kn2jc6VBe44rXHK3LtxFXmugnLb81kK5lI5IymQkGBPKNaqDWlxsCk0/Oxgo6/l8+SnY28uY2rsSRrcYagSf79D2pTf4YzmUVgC2UAlmJMEwO+1WDE3nuQ9sK1gAwWZiZ2Z0UgkhQsAEhtGjpMRulbzFkJ8sWg2aCed3h7euUMAzRI2KxGoqGyMB0AUSQvc2y786pOPCrM7qc4CqTmygAGJU78yn01GsxGsP7qS3eUaAhisTmnTnkzEAsg23PyppieMWbihdEtwNSBqAOcgLOUZo3P8ApsdM00kt44LdgWwptkgg5VzKGABmDnbKG111XWCKB+JcTlUx4Rje9z3VeaFuMD0Zh9DSzi+PUGRTXEYA3LjMNFYkj59vShMX4cBFYFtD9V7EZiwFBJ4iECsqI+G6yrP20HfRj26hdKb3bAFBXU9KrBREKe1byoo761jCpbv3fao30BPua4IlyLdd4O/5d1WHcfh+oqu2fFgIkpA2GsmZ69qsF1NKZiLoJA52305pKcNxUTmMOvL15K48RWBbxNvXIVJ/2zIn8vnTfAcaF5rZH2YCkRngklgDrtEjTYmkXg/iQdTZfsYB6j7y/wBah4lgWw7ZSA1smVJE/Tsa2YgD+2fgfIryeIc6I8Zo0PiHRwTnF4Zc4K5mW25A6jYjXuBJE94pnjbtp1TSJ0MdFjrG1LLXEFNjSFYZQighmIE5y0bTJqcklQGtoc0KVYEaAQNAR2peWEtNrcwXaHEAbWo6e1aom5w+1cYoAzZwJUbR7n4RAH4d6XWcI9rGZFS3cuNLKRccm0g0AaZgEfU7CnPCsbazC2bQts/KjrqpImF9NvY+9b8NpbtpcdlyM7kuwDZOWByk7CdY/mqsNcAq5pA5/e0RGI4VcfVriT2CED65p20pJiuAoz5cRcvKWVgCLjhQM+ZSIMFdcpkdBNWtsZZVcxuJA65gaS4a7+2XiEzIqaSVgwd2H8zRGuwFBRXZvNb8McOGGQWjHxMocbHmLLPYkNpTrieFDWLisJBRtJI2UncbVuzwG0FKhJkQS2s+/eubXBcrvnZjaMZVLuwAygMIJgCZogCUOYBA8JvFsKpbOgC6h55QB1J1bSqT4qxiXQjJl6gr94a8unaIq3eJ+LotsqCsFXCAEZSV0361XPDvDBiWVzby27RnUzmboBp8I3p2FvDHEcszFOMxELOamsAYLAm43xEZo/mbRR+VUnhF/kbOQC2Z+YwDpDT6ba088XcS/a8UuGtnkQkse7Df6be5pFxHATopKFZKtEEaQPlGlDwy8a7nU/RMte2OgBoBQ+p/PNWDDN9hh1tiWOjMnVluHRj10JAJ6kUxxHELV6zZa83l3lfLbVCHJFyAVyg6hYBL6ZfLzdwabw/iKBDaxCsElYuJ0KzBMbDmn01p5iPElj9juW7TJcZny8pACw0easjLoQD2kgTG6joy00QnRM2Rtgqd8dc8uzdxRDlQC9tgbajMAly4xUGCPM23gMYE6MTgMQ65TdtOkKuQi6oyqSVBhxMaGY/pKY2lxVu9bznO1tbeSGRg8sGdlbS2IeNzIHqKJ4FxAXLNt7bhisIxUD40jOp1GhI7TBB61PFewd3RBwI5Cc2tp0/DjdzBgUXKEIzTlzauUb7wPliCYInXUazWbiWglq2irbXNyyBrBXmB1dnD5u5O9K7vEzmTTUSrKTGjZmAnbXyQAf5umtDvxhZBWXZ8uRMkMU1yZmIkLuZA6n4joanyucr2Qhuu5+aFt37ys2CTmt2rhZWYc0GLygMSBoH0jXuVX4mOJZjmF1WZsjuFV0CaDLzNMgxyjNyxsDBqDBYNBndnZrl2WdwSo2C8gB0QAAAmfhGppTjeGJaBBMAI8XLg8wsWMt57kTlSLeVB0VtTJFDnB0RCOjsp+FcOGcFLQ8i5luZri82cWiBbHLCoSYgnfONS1RY7DLbuPdRlHnglkABUEJCFDpBzRJ1BnbQGjLGLFpLasvLkgsxzEtaKkNkjlkQ8MZka6mgMZxO3cf7MM7HVnJMDWQq9PWBprOtMvBLcrRZKUa8GQPkNAdNl35sADsIoe5cmtKaw1gFpaaO69OHBwBGyjrK3FZXLkR5M71sYRTpE1EcSTsKlxCA21Od1D6QoETB1uHNMHaIpiGB0l1ySs+IbDWbmh76oQCDpMA/n6wI32oe7bXYF2LBsoVNSYmAJk++kV1gOA3WZozOujA21zamBr1jQRpuTTPA8PtsRJcrrm+yJ0ynuOYTA32nfamRCAljiyRovJUwzZPhMK2p6AzsfWvTbWDzorCdVBP3Y6EQ0HodRIqz8M4JhbJzKi+WoBW5dtnIr6wJJyWj/ADFebPHSWPwKNdkp5dwG4wfS0VLjYAQDOi66yASN5q+QNduEpE9zPCVTLXDmtsro4DTsdNRqCCJ+dX/AlcXZyXVhokj8nQ9R/wBVDhsBZl7iksBOcFCuUnUqOUHKD2mJHpQ/GOLW7NsstwDKhYQZIIEyR93aI6zVzQ4gNA22PT7JWQtLi5xBvcdfulmO4Xdwrdx91o0Poex9KY8G4qL3Lc3IAmO2kenWifDfjWxjECXcquwiD8DexOx9DXHF/A7Zs+HJ75WPX+U/r9adEgd3JhR68lk8GSE8TDGxzHNNm8O5/v5VjljXKdDIPy/GpsFgGW2LZ+6uWSOUjUA6++0HaqxhuM4rDkKysCOjD8j1p3Z8XgAG4Ap65jl69JoXROA02V7MU2RxcbB5rOJYGcqZCCpBkDYD8+g+VMPDieWbrXSq5isdNBP6/jSy/wCNLEz5gn0k/KleM8Wow5CJ9c8fgtCIyd0x+oa1hA/OivOI45atiS2gqo+JfGwYKtoyG1YCQY6SentVWxXFWuaG7bjtMfmKdeH+CYVhmu4i27dEDQB7kxmNX8NkYzHVIGeaY5GCvMqHgXAruL1uErYzFo7ydQk6gdzR3jHxGmFteRYgORlAH3R1PvR3iTxSbKMmHTOVhc2gRZGh9RXnhsZiWclnbVmP9OwpHEYpre874D6lauCwBPdb8XfQfmi34Yw+RnuRLQB/U/iRVmxWCtXl5dAdQwWJPw6qxk6hhynr7VXrIyiQxWDGm5LggTOkSBUjeKGQKjffzGCVVlHMFYLmgMQhMiI6GdCMMzi0P5qzEwNzFgGg0+SziPAfK+8GObLC6wBPMx2WSpgHoD2oZeCRbNyIgwQoYSCurZl5SNYOvWmZxjXRbVgMjqoU5icttfjSTBYxszfxehk9rDNmZ7ec2hcIuC4qyVuln0OhlQwM6Asd60BO2gHrIdhnBxMR5ef559FUzw2SDmJjYMFYDuBIkA9pj6mZ7lm7lAtlLZCsqFUClFeMwQDlE9wA22tW63gLVwW7ttZHIGVGQxKEaq2vmZhMQVEjfapsHw5ci3ApuPmcG2yhiMrQRyxMCNTt+FE4Rcwq43Ynk61TP3JjHH+YZ2ELH1JWWnqJj2pngeDYsRNhG3kq287khpOY/wAWaT1r0i3xXDMrAZQyJncQTlgag+oOh9aFGOSYIXnkIQNWYHLAUxlaW+9AOWljGw/4p8TPH+apGJ4LjCOW2AYgsddtV0ESekyI132qvYngeJjLdvRLBicsnlgqJ0AEgGAI3716Vh+JOGAYQrOyqdCSyMFfQbaZoB0J70Tau3A/OgzS2RzkkcjEkjdSBrB21ohExnIKozyvFBx9l5sOHfFmYvO+gCgekbD370w4TwMXGKswtKsbjq0kAD2BMn+tPbqi3bZ3Yh4Z3Ka5k51XKCeYxMhtdR1IroYi2iIWdbbBl8zzXDHMUKqFLTmAZlf0yn2q90rQKbuk2wPcQXnTdArwNQzCCVJOU9wIEjvM1xe8PA7Eim63wz5QZNvMCRqhmDymBmMzMADbvROWvIdoPInJHNe2wB/YA6Kr/wDjp/irVWjLWUlxnJ3RUNsTGwApBiOKXLFzNByzIIAImZ1B0ptdtQCTsKl/dv2Vu6rGbhylND1idd4Om3bvW3gswdbVmY/Jkpyk4Z/iI6iMywZOqHQkQSOlSN4kR0yygGbMMrQRoQADMgQSI7aGaCw3BrdwEtYjUAZMwljrAAETGtHXvCdlDDC8pABgFW0bUd61s5Bot/hYXDaRbX6fEJrY8bi2v+mWiA5jNtA20aBoJFL7/jFd9z3gk7FdJXlEMRpA1qIeG8Np/n99lFFWfBdpyAq6kEjPcjQTvG221FnI1yocjTpnSDFeMmOiK3pso7aAT+VCXPNe1da4pAynWDHSAfX3q0t4Wt2kNxlCBMoIcFSSx5AO8+sbjvTLyLL4a5bUczMLWWGBy3IKMEIDAEBjsfhO0VEjnFuqmBrGvBAvzXk2EusjAIdSQIGskmBp3r2Oz4gv2gEtjmKqCNwsCASTtppA7V5jh+FPYvu0T5DIw3IMsCpmNRlBM+lei8LxiXRmQ+46j3pZmbh5twnsTk4uUaGtSp7mDu3tb99z6KYHtRWD4HYX/SDerSfzqa0lF27ZNAZHHmgETd6XVnD212toPZV/SiEdB90fQVGMOaxsMagEo6CixIQ7qpHqB+lJcZwqy3+mvyGX8optdsGgr1k1IcQoLQdwkr4VkEW7jAfwtzqfk1bbAokeYFN3qluco9G137gbVNj0uBSbfxjVdY2MxPSdp6VXfDuLYEWWVjfYlmR3sqQJMqguiGUtzSSxiIAEk87vjXVTH+2e6aVs4Hwrzg+bL1VBbUJmQffEcymTlOVugPWBzx/gVtOQgFrqNlTMQMylMh5tEUSeaBrsJMFx4O4E6ZvPNwDM2VC6sACcyw1sIuXU8uQQZ3BFNeNcNtOqlbILC4kheVyJhhmBBECTvByx1qQ2tQUT33oV5djuCYizbRgR9kGyhlYCGEnSeY5dADGg7024Xez2gCTeVoYm2ApZJBYGXIAad1GomY6vblg2yw8si24thA5ALEp9pOuW2dmhsuobaaoFvg4w11RZ89rWa43lozggPbUKIUwygK7M7FR9ptI1ZDTQdWiRNE5M1FXjiLW3VpvW20DIVdVZftbhOUZAUGuUrO5FQvxC6hGY3Yt5YywgCEAwVGUsCIOxkbGqX4UxKX0N1vMDZmVkJAGwK6BdQQV3JMzvVjxWGENdR3cLqyEiGRDqqkAQQNpn660ZmYNEDYJPFp6Ao0cTZri+XcF+6qG2EZIBTq1w5gDqTqYEx10JHDuPNirjuxRBby2zbYsxVi2Vp/hJdCDPUAdp6W0lkNk0LNLNoCWLTqTpoDEHSNtqB4vwZbrh15bjjy8ykoSWKrqywWUpmBB05VMaVQ7Eg6V6K9uELTmvXc1t87RuMW3ZIaz/AJiv5jB2LcgOsrJCjOSBAjQ+pqTE8YTa3adsxXMr5GAzG4yIFUc+bO0GTBjekvFuIeUjWcxuqYF266kKZBN1wZyBpICkyRkLHNyy84Ddu2MO9y5aCl8roubMxXIoCsCFhhEwP4o0INccQA3ayhbgyXnWgUo4xx1TddXykLbhdHuZHAOdWc6i59ombackEa1Bexc20uMgJdWgrJKhlXKGMQQTOqzqYGberJxG+t/DXkfC+ZALouUZjcj4wDsQTObsOu1RcLxItC2P2dbb3TndVAAD5xA5dBCmR+Uk0rJNeyciw9HXlr/KiwN0HIFBhU5tCBnJGYDvH9RR4pfgsssyKFUnRRpA/X9KNBrAnfmeVuRtpoUmWsriayqEa814tdIX3P8A1+MVHbvBkIZjCI0sGZQq7tBB0kiSB1idq54jzQAev5j01rixaBWLgC2gVLEMBmOcBVXKAfiIJ66afej0GH0FLOxQs2rfa8SIlu2yuC1u2MogsSQALlwwY2LaawG77PbnCr7rba6llVTW55dy4jFcwNwEqoBOVTpMEn0mkngvidtbd0qzNeIBKlLmlvM/lE8pZcwEkMfaBFOn8RBXUM1s23uG26u4DIApkuu2UlY1j4olqbLzaQEIyqW1btlVYP5louwsu3OMpIaO7fA0SII5pNHnGXMSCLNpWAzoz3jCahJRAskmIOYqF09xS/iuFV8baPmlT5ROW2FzlbdxXgmCxViymFU6W23VmhnhMenl5Fd89sBW+IERoJWQmhBUxyhlYfdIqwyW1U8KnJPfI/azavCXt2zdtEnMpQP5asCQJYBoI6GT1BqvY7Es2Itm2QrrcHxGFZCuoYDU6xHrmHepfFnFcrW7jNARjbzwRKXEZHDGApafKbl0+y6RVA4xxkXDlkjMQzsDlJYEHlO+4HNpsI71UTmNq5jcuiv2Jw4ZHdo5njSBImFU9DzONf5aS4Dw3dK+bacLzkDmI5RPMT7CfaInaol4g1zAqByuWzR8IBBMakQFBcanuKYcE41ccDDC35b5kXN1UkjMdJ5coEMZkHSJBJxSmMUFGJhEzrK6w/iTEWTDgPBgyI1G4mrHw/x9a08yyw/2kH84reP4PiLrMQUcMDJMHy0mGVZHO2Ukhj136UDw/hNprRgG6SHyAAZipAFp9IgZwxDaSoO+lNZ4H7hIGHEx+E36q14fxtgm6uvuh/pNNE4th2XNJy98j/pVAPhgNdXle1b2IaA8hSSRm0MxOkioz4SyFhdfm3QJrIDQxMxGmoHrRmKHkVW2bEXWS+SumJ43hOj/APq36UjxnF7GuUk//UfmaFPha0od873ECgrkHNrPxaEACPz7VB+4bRkftAkeWFUAMW8wHKBqNSRE6gd6ERQnW0bpcS3TKL9UNf48usLPuaT4rg746EyZpMBjoFME6HZTAnvpVhucNt2bgBBDQkDoSzQxDA7DTXQ6n0NFLxPLaTyLRJLZLilYRmbLqH7TmALQIJHoZLoYx3BZQNixErv3XUPL80XnGA45jMDKLeJUsCZgk5SqjqY0QrHYnSYhtgf8Qr164VxbqLYBa35S5GF0E5CxnmADHTTWDS3xhYuISz2gkEq0arOUMhQ6yNVA2J12MxV8dxMJcyxpAMg96Tc5wfbQtRjWPYWvPxXq/G/Fn7SgyKVls7Q0gEFoCkRmHNJJEztApPaxRkz13nWQdwZ3n1qg38a1rmRip9NuvT50VgfGRMC4AfUafgf6Gn4MTGW5SKWPjOz5g/O11n2Vwwth1uu0FxcKBVtplVFVIZ2Yvocx115pzdxRtjHgAOpBDIzR8OZSwTNzmd1ABiD9KUYDjFt9DBB7j9RVkb/D83bC3VJfNzlGysY+6eYEsY9djSuKhawZ2GwU3gsQ6Q8OQU4KKzxpYUAlmUEQpGY5CUEg+0zpE6xRUm4Q1xymWcqrkJEggszMDLEE6DSJ1Mk0jucPFvOFyIw1cMgA06uOnvAPrSy34pkhWt6mYYPyyhiZgtvswkkfhnE5vCtcNrdWfF3sQgIS95iOCoLJaLIx21zJbKHUEttpvTjhuJ/b7E27Ztrai2od5YOqj+E/dGU8x1nUCNaBgscz3gbwOSWRbeTLbzEcrsW/zAD00EjNGmre74iZrsllgagyWkMScwg77qOsETEQBOgRAEnRWK5xi1ZzjNca49xLVxhrGXJ5hzRAB+EAdZ2gkZjGy3WMyzw2hmCARJPpmMAfwz61VfItvOgEtJPeDIA9Pl1PenWEYAQogUpLLWybiiO5TqwQAOlFL6GlNo0Xbas0hOI2DWqH8w96yopQvM+I2yAcu4pa/iJchV7YzGNZ5cw1BK9dQNOutXHFcLnbWq5xTwnn6R7VrxSN5paVjiNE88M+IALlwrz+YQbwRAFygNkZZMhgWgydQO8VZMNxKyoN0owRAvlREsHVViAZUlgRqNnU/eryVPC15HUgZlBEwSpjrB70YuFvquUPiVXTlAJBhs2hGwmDEdJ1Ogb7p2KULnHdqv8Ah+GWiL95PKS0xZjaCgwQoDgOCIJIbl25o03pW+Hw8L5YUDKpQ2rmXRgzKMkqU0ztE99dTVdPCLlwAs14gGDmtuWKkHMQSun3QATtPaCjbwtiSYCQJOpIWfWNxRB3Vyrc2/C1M+P4q1DDznuMYEtLQDDCCzGNIML8xStMeLj8q9fx9B8qLw3gVt7j/Jf1p3g+CJaHKvzNC6VgFA2jjheTZFBS8IDSQdJG/Xt+G/zqy+HuIBPNZ2VbptKMhhBo7gwSYIzTEd6quKdkIYHWmPDMfbBt5V1FxbmUk/GktEmTBzPB6GdpqprtFc4BpV84NfIZDmVQTc5JkyXGZT23A17Co7HHymIv2zg7qHMXdx5eSBbzKzMWGYldAAdNvYHDeJLFp7QS3cOdnfywoJGUfEG+E+0++1CYPjNxnvPcJCm6WzOf8sFoFswNQFWBsPXrVocl3Ns2E1vcSZ7yvkdXRD5aKAw5tAHb4Qrc0mR0ih7l7F6ebhpQA6KwMFjJYjMSTHL7KK2mAVblu+r5VANtROY3PMKhRGu2UtI29ppiMWQNP16z2FMnFVQAFJP9KSS6zd+X9LngmCbMbz3SRGVUXQQJDF4+PWYHT16ceI7BuWvNtFFvWCHRoDAKpBZTH3SomPQULc4oUNwDQZyVPQZ1zEkdpz/Ohr2OFxCjNltEQdlZhMZQPuqdj1MketVmQudmRiPKMpWYQvfdrjzlJEFBlDaBYQ/ERC6voSIAiDC/CMLt3zbZtEJ5ZtGAjAFSThZUGVOjfyloGgFZxjilv9na1mUI2mY5mZWzArESbgkRkMyDG1Jv38tu3ee4XzNcLZoCsrqoUKu4ykKpMA7xOk1bGBfeQSkhhybojxcj+XbBdRr8IzfGxPKv8QQEjN97NsIqgYrw+y3pdsykFjGm0Qv99qv/AIcBxhbEupCTltgzsoyljJ3JBAHQUj4hesvjmDiRbVVG8ZiSW9+g+RrnusmkMDcoAIVV4k0gikzg9a9UueDLF4Tbcoe3xL+opViPAdxdwGHcaj/iqg/IEy9olOhVEw2IZCCrEEf3tsa9T8I/4quuVbzQdp+6f/yffT1quXPBA/hI9j+tRf8Ag7dHPzFQZ43c1ww8jeVr2u8+D4ikXlUPGjwAwn17fhXnni3wDi8JNy0lu/Z3zLblwP5lnX3H4UFwPg2Kw8ZbqlP4Wzf+sar+XpXofB/Ely2IbVex1H16VTxWXurOFIBovEW4tcPVR7Ig/pU3D7z3Lg1ZoOskmrf/AIoYnB3MRaNq2q3ACb0aKxJGUEr94AEz/MK78N3cK0KoFt/4GgT/ALTs/wCfpUyuyMsBTD3nUTSm4bhWMSDVhwmEolMGq76V0LnbSsV78y1gKUqWorTXe1REk7VPZw1V0pUXNW6OGG9BWV1IbSmK0LZOwqXMo9a5a8fb2q0Llr9lHWtQo2A+dbXU1KmFqVFIO5JqE4Mn0pulipbWD71IK5V9sB6VDcwBqz3LYG1B3sNNEHKCq3icACKr/EbJtyegq8YjCdhSjGcIL7jSnGTBqofHnXn9nxTetXDDSASVkAxPXXrT3BeOFkuwIcgrp8MNE5gTznlUQSAI06z3j/CSNspnvtSPEeELi/C0+/8AxTIfE/ySpjlZtqFZcD42AAQ6IVIOQqCJGqmIlT6fOaOfxWCgK37o0kqUzR0yzsSJnePwFefXuB3xuk+xFQ/u26PuNR5G8igzP5tVzxXG0LZmvO5HXIQDBmYLQfeJoK/4ntAHLMwB0Gk6qcpMxuDPXpVbThF47Wz84oq34XunVyqD1P6wKmmDcqO+dmrrG+Ig9xSqEkHRmYkjeTA0Bg/gKIwvDrmKbKCYMS3QD27+lXHw3/hHID3WIXWQJLGPlp/32r0e3wCxg7H2SLoJJAkj1npNORQgkZvv9khPiC1pyan5fdUTDWWsW8ihlyrAXUdNAR61XrPgy7BcscxJbuJJkzP9KuPE8HdRpuIyltdaY4G4HWNCRvGv9io7WDmtbJHtsaVHYcjcz45LzHUWqLhLtyy0OI/mXb50dxPiNzKpXUTr9NJjTvVvxXBVcS0CkWJTyZFsSPXb6Vjw4sscHBb8+FZMwtPNLeHYwsJErB1Gh9onv/Q06w1wtoFUnTWKr1vFKtyPhzbrGk9CPTfSisBxu1Jy37YZYhS2VySYCqp1Y+grfY3DYtmZ4APsV5ib9ZgpcsZcW+4TF7kEyNetYMfHf6UBiOLi85Kq7sDlIS255huJiJ9KnN4J/lWLrtqD56i1Ij7oBLAjcmenSkp+zsO3Z/1Whhu08U896LTrq3+bQPFeG4a9JceW5+8o39WGzfn61ScbaNhoR1cdNMyMPVW+E+n0NWDC8LxtwvkzKlsFXZnYyy5cwAcwbhDZiNI1+HarGnhS1cthLg8w688FWInlMDYxFI5v0+5sLVyjEcqKQ+E/EQN22v2iBpRkLl7QJAyG3mll1BETGtegJZmlnCvBVi2wItyVggsWaI2OulWOVT1NZ+IkbI7M0JqFro25SbUdrD/KpPNA0FcsCfStFwu1Kkq+lkN61lcftJ9PxrKnVTSWwa7S13qZbPeu5UetWoFuza7USloDc0N+0Vr9o+dEFCYZwNhWs9BqSfSiQABR2ECjvMTtWW7Hets/b6mt21170FqVxdA6D61C1oHfWpMXdAOtB3MV2qs7owt3MMvUUHfw69q6N2a5Ya+1SLRUg3wSnp/fvUQ4cvYUyW0SaITAgb6n8P8AmizldolVvAr0FA8ZteXluL5ZKyMrpnUz6bzpuKe4y5AgVU+OZzqJ0/s1fATmBtVSgOaQU6wP+IOORAf2a1cUBdV8wGDtuCNgRsf1ZL/iqxts/wCx3MocI+V1fcQFAIB1OUExGmwqrcO4mHXKl57bREGDHKq6A+ixPqaecKxaYe1bR2E6zA0c58xJk7kfxaCNK1RiDsVlHDDkj8T/AIhWvMBuLcw5mGzoTykCJO4nl1G3Slt3xLba/bGFEsMqsApGZTlzE6CI11PYd64XHWQG5RdcKbc3DIKFiyoZkHLsCO1T8IwwzF1Alt4ED8dTQy4vKwiuVKI8GC/Met+yeOS25ml/EMNIpmBXN5O9YQdRW0vPON4ExK7jUVFwTidu4TmVfMkEzvI2IJ10gbbaVbsfw3NttVV4p4NzmVBU9xWhHM0iiUu+Mk2EzxvELzkjPFtzrc+GD1Jyx5g77epNMuDYNLAY+Y7M2WWMKQF5oURoDIJ9hVVsYbG2yAAt0DvoduvemOBwmNc5fLS0nUZifp29hpqatMlDRwVIj8k7wloIPKtiFJdmcaNzFCQREMTl39PnVjw9oAAnT86D4XwzywMxk0wN0dNaz5ZMxTLG5RS2zE+gqEsBr1rRmNTXDNHrVBVwC6ZyajP1rZE+lcMe1CiW/M9K1W8prVEotQM1cg6Vusq1Aow0xRdpBW6yoKhEuYGlcoNKysqVCytBzMVlZXBcl2OPNQxc1qsrjujGyky61LYUae9ZWUJXI1BG1d1lZQqENibYg6UqxGHXXSsrKuj3QuVI8R4VQxIEEdRI/Kq8OK3QY8xvmZ6+u9brK1odW6pKbQqy+GPtmBuEvG0kwPYbCvSsLaCqIEVlZWfi/EmoR3VNcMDSoAZOtZWUoFascbVq4utarKEqQibaAdKlcQNKysqCuXIrS7Ct1lSFy0TXIGlZWVClczWWxWqypXLZatVlZUq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8" name="Picture 2" descr="https://encrypted-tbn0.gstatic.com/images?q=tbn:ANd9GcSzv5rEDcw35byenufq4RHu-yG0-3MuH6hR7MUvBHARnVx2k8d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980728"/>
            <a:ext cx="3393926" cy="4733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Gabriola" panose="04040605051002020D02" pitchFamily="82" charset="0"/>
              </a:rPr>
              <a:t>Шекснинская </a:t>
            </a:r>
            <a:r>
              <a:rPr lang="ru-RU" sz="5400" b="1" dirty="0" err="1" smtClean="0">
                <a:solidFill>
                  <a:srgbClr val="C00000"/>
                </a:solidFill>
                <a:latin typeface="Gabriola" panose="04040605051002020D02" pitchFamily="82" charset="0"/>
              </a:rPr>
              <a:t>золочёнка</a:t>
            </a:r>
            <a:r>
              <a:rPr lang="ru-RU" sz="6000" dirty="0" smtClean="0"/>
              <a:t/>
            </a:r>
            <a:br>
              <a:rPr lang="ru-RU" sz="6000" dirty="0" smtClean="0"/>
            </a:br>
            <a:endParaRPr lang="ru-RU" sz="6000" dirty="0"/>
          </a:p>
        </p:txBody>
      </p:sp>
      <p:pic>
        <p:nvPicPr>
          <p:cNvPr id="5122" name="Picture 2" descr="http://www.naselo.ru/upload/iblock/4a9/3_1165058443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49142"/>
            <a:ext cx="5443713" cy="4041398"/>
          </a:xfrm>
          <a:prstGeom prst="rect">
            <a:avLst/>
          </a:prstGeom>
          <a:noFill/>
        </p:spPr>
      </p:pic>
      <p:pic>
        <p:nvPicPr>
          <p:cNvPr id="5124" name="Picture 4" descr="http://i022.radikal.ru/0912/2e/1bd4ee8f7b2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125835"/>
            <a:ext cx="2965749" cy="403244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5373216"/>
            <a:ext cx="4824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Резьба по дереву, раскраска, роспись </a:t>
            </a:r>
          </a:p>
          <a:p>
            <a:pPr algn="ctr"/>
            <a:r>
              <a:rPr lang="ru-RU" sz="2000" dirty="0" smtClean="0"/>
              <a:t>(20 век)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err="1" smtClean="0">
                <a:solidFill>
                  <a:srgbClr val="C00000"/>
                </a:solidFill>
                <a:latin typeface="Gabriola" panose="04040605051002020D02" pitchFamily="82" charset="0"/>
              </a:rPr>
              <a:t>Кичменгская</a:t>
            </a:r>
            <a:r>
              <a:rPr lang="ru-RU" sz="6000" b="1" dirty="0" smtClean="0">
                <a:solidFill>
                  <a:srgbClr val="C00000"/>
                </a:solidFill>
                <a:latin typeface="Gabriola" panose="04040605051002020D02" pitchFamily="82" charset="0"/>
              </a:rPr>
              <a:t> роспись</a:t>
            </a:r>
            <a:r>
              <a:rPr lang="ru-RU" sz="6000" dirty="0" smtClean="0">
                <a:solidFill>
                  <a:srgbClr val="C00000"/>
                </a:solidFill>
                <a:latin typeface="Gabriola" panose="04040605051002020D02" pitchFamily="82" charset="0"/>
              </a:rPr>
              <a:t/>
            </a:r>
            <a:br>
              <a:rPr lang="ru-RU" sz="6000" dirty="0" smtClean="0">
                <a:solidFill>
                  <a:srgbClr val="C00000"/>
                </a:solidFill>
                <a:latin typeface="Gabriola" panose="04040605051002020D02" pitchFamily="82" charset="0"/>
              </a:rPr>
            </a:br>
            <a:endParaRPr lang="ru-RU" sz="6000" dirty="0">
              <a:solidFill>
                <a:srgbClr val="C00000"/>
              </a:solidFill>
              <a:latin typeface="Gabriola" panose="04040605051002020D02" pitchFamily="82" charset="0"/>
            </a:endParaRPr>
          </a:p>
        </p:txBody>
      </p:sp>
      <p:pic>
        <p:nvPicPr>
          <p:cNvPr id="4098" name="Picture 2" descr="http://cultinfo.ru/decor/techic/rosp/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5"/>
            <a:ext cx="3608959" cy="508825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11152" y="6140986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 smtClean="0"/>
              <a:t>Кичменгско</a:t>
            </a:r>
            <a:r>
              <a:rPr lang="ru-RU" sz="2000" dirty="0" smtClean="0"/>
              <a:t>-городецкая роспись. </a:t>
            </a:r>
            <a:r>
              <a:rPr lang="ru-RU" sz="2000" dirty="0"/>
              <a:t>Т. В. Горбатова                                                              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100" name="Picture 4" descr="http://zvenist-muz.narod.ru/images/sever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2806" y="1052736"/>
            <a:ext cx="5116537" cy="508825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95750" y="2786063"/>
            <a:ext cx="9525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err="1" smtClean="0">
                <a:solidFill>
                  <a:srgbClr val="FF0000"/>
                </a:solidFill>
                <a:latin typeface="Gabriola"/>
              </a:rPr>
              <a:t>Грязовецкие</a:t>
            </a:r>
            <a:r>
              <a:rPr lang="ru-RU" sz="4800" b="1" dirty="0" smtClean="0">
                <a:solidFill>
                  <a:srgbClr val="FF0000"/>
                </a:solidFill>
                <a:latin typeface="Gabriola"/>
              </a:rPr>
              <a:t> прялки</a:t>
            </a:r>
            <a:endParaRPr lang="ru-RU" sz="4800" b="1" dirty="0">
              <a:solidFill>
                <a:srgbClr val="FF0000"/>
              </a:solidFill>
              <a:latin typeface="Gabriola"/>
            </a:endParaRPr>
          </a:p>
        </p:txBody>
      </p:sp>
      <p:pic>
        <p:nvPicPr>
          <p:cNvPr id="205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40768"/>
            <a:ext cx="3328812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827584" y="602128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23528" y="5373216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Прялка. Начало </a:t>
            </a:r>
            <a:r>
              <a:rPr lang="en-US" b="1" i="1" dirty="0" smtClean="0"/>
              <a:t>XIX</a:t>
            </a:r>
            <a:r>
              <a:rPr lang="ru-RU" b="1" i="1" dirty="0" smtClean="0"/>
              <a:t> века. </a:t>
            </a:r>
            <a:r>
              <a:rPr lang="ru-RU" i="1" dirty="0" smtClean="0"/>
              <a:t>Вологодская область, западная часть </a:t>
            </a:r>
            <a:r>
              <a:rPr lang="ru-RU" i="1" dirty="0" err="1" smtClean="0"/>
              <a:t>Грязовецкого</a:t>
            </a:r>
            <a:r>
              <a:rPr lang="ru-RU" i="1" dirty="0" smtClean="0"/>
              <a:t> района.</a:t>
            </a:r>
            <a:endParaRPr lang="ru-RU" i="1" dirty="0"/>
          </a:p>
        </p:txBody>
      </p:sp>
      <p:pic>
        <p:nvPicPr>
          <p:cNvPr id="15" name="Рисунок 14" descr="Грязовецкие прялки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40768"/>
            <a:ext cx="3455138" cy="396044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TextBox 17"/>
          <p:cNvSpPr txBox="1"/>
          <p:nvPr/>
        </p:nvSpPr>
        <p:spPr>
          <a:xfrm>
            <a:off x="6228184" y="59492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932040" y="5229200"/>
            <a:ext cx="33843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Прялка.                                    Конец </a:t>
            </a:r>
            <a:r>
              <a:rPr lang="en-US" b="1" dirty="0" smtClean="0"/>
              <a:t>XIX </a:t>
            </a:r>
            <a:r>
              <a:rPr lang="ru-RU" b="1" dirty="0" smtClean="0"/>
              <a:t>века. </a:t>
            </a:r>
            <a:r>
              <a:rPr lang="ru-RU" dirty="0" smtClean="0"/>
              <a:t> </a:t>
            </a:r>
            <a:r>
              <a:rPr lang="ru-RU" i="1" dirty="0" smtClean="0"/>
              <a:t>Вологодская область. Западная, центральная и восточная </a:t>
            </a:r>
            <a:r>
              <a:rPr lang="ru-RU" i="1" dirty="0" err="1" smtClean="0"/>
              <a:t>частьи</a:t>
            </a:r>
            <a:r>
              <a:rPr lang="ru-RU" i="1" dirty="0" smtClean="0"/>
              <a:t> </a:t>
            </a:r>
            <a:r>
              <a:rPr lang="ru-RU" i="1" dirty="0" err="1" smtClean="0"/>
              <a:t>Грязовецкого</a:t>
            </a:r>
            <a:r>
              <a:rPr lang="ru-RU" i="1" dirty="0" smtClean="0"/>
              <a:t> района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sz="6700" b="1" dirty="0" err="1" smtClean="0">
                <a:solidFill>
                  <a:srgbClr val="C00000"/>
                </a:solidFill>
                <a:latin typeface="Gabriola" panose="04040605051002020D02" pitchFamily="82" charset="0"/>
              </a:rPr>
              <a:t>Грязовецкие</a:t>
            </a:r>
            <a:r>
              <a:rPr lang="ru-RU" sz="6700" b="1" dirty="0" smtClean="0">
                <a:solidFill>
                  <a:srgbClr val="C00000"/>
                </a:solidFill>
                <a:latin typeface="Gabriola" panose="04040605051002020D02" pitchFamily="82" charset="0"/>
              </a:rPr>
              <a:t> прялки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2700" dirty="0"/>
          </a:p>
        </p:txBody>
      </p:sp>
      <p:pic>
        <p:nvPicPr>
          <p:cNvPr id="5" name="Рисунок 4" descr="прялка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096292"/>
            <a:ext cx="2520280" cy="432359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539552" y="5426839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932040" y="5445224"/>
            <a:ext cx="394009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Прялка. Конец </a:t>
            </a:r>
            <a:r>
              <a:rPr lang="en-US" b="1" dirty="0" smtClean="0"/>
              <a:t>XIX</a:t>
            </a:r>
            <a:r>
              <a:rPr lang="ru-RU" b="1" dirty="0" smtClean="0"/>
              <a:t> века</a:t>
            </a:r>
            <a:r>
              <a:rPr lang="ru-RU" dirty="0" smtClean="0"/>
              <a:t>. </a:t>
            </a:r>
            <a:r>
              <a:rPr lang="ru-RU" i="1" dirty="0" smtClean="0"/>
              <a:t>Вологодская область, западная часть </a:t>
            </a:r>
            <a:r>
              <a:rPr lang="ru-RU" i="1" dirty="0" err="1" smtClean="0"/>
              <a:t>Грязовецкого</a:t>
            </a:r>
            <a:r>
              <a:rPr lang="ru-RU" i="1" dirty="0" smtClean="0"/>
              <a:t> района, деревня </a:t>
            </a:r>
            <a:r>
              <a:rPr lang="ru-RU" i="1" dirty="0" err="1" smtClean="0"/>
              <a:t>Мокеево</a:t>
            </a:r>
            <a:r>
              <a:rPr lang="ru-RU" i="1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8" name="Рисунок 7" descr="прялка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24744"/>
            <a:ext cx="2520280" cy="4323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9" y="1124744"/>
            <a:ext cx="3888432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395536" y="5661248"/>
            <a:ext cx="3672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Прялка. Конец </a:t>
            </a:r>
            <a:r>
              <a:rPr lang="en-US" b="1" dirty="0" smtClean="0"/>
              <a:t>XIX </a:t>
            </a:r>
            <a:r>
              <a:rPr lang="ru-RU" b="1" dirty="0" smtClean="0"/>
              <a:t>века. </a:t>
            </a:r>
            <a:r>
              <a:rPr lang="ru-RU" i="1" dirty="0" smtClean="0"/>
              <a:t>Вологодская область, восточная и западная части </a:t>
            </a:r>
            <a:r>
              <a:rPr lang="ru-RU" i="1" dirty="0" err="1" smtClean="0"/>
              <a:t>Грязовецкого</a:t>
            </a:r>
            <a:r>
              <a:rPr lang="ru-RU" i="1" dirty="0" smtClean="0"/>
              <a:t> района.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smtClean="0">
                <a:solidFill>
                  <a:srgbClr val="FF0000"/>
                </a:solidFill>
                <a:latin typeface="Calibri" pitchFamily="34" charset="0"/>
              </a:rPr>
              <a:t>Роспись грязовецкой</a:t>
            </a:r>
            <a:r>
              <a:rPr lang="ru-RU" sz="6000" dirty="0" smtClean="0">
                <a:solidFill>
                  <a:srgbClr val="FF0000"/>
                </a:solidFill>
                <a:latin typeface="Calibri" pitchFamily="34" charset="0"/>
              </a:rPr>
              <a:t> прялки</a:t>
            </a:r>
            <a:endParaRPr lang="ru-RU" sz="6000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1031" name="Picture 7" descr="C:\Users\User\Desktop\Фото прялка\P10401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700808"/>
            <a:ext cx="4320480" cy="4741987"/>
          </a:xfrm>
          <a:prstGeom prst="rect">
            <a:avLst/>
          </a:prstGeom>
          <a:noFill/>
        </p:spPr>
      </p:pic>
      <p:pic>
        <p:nvPicPr>
          <p:cNvPr id="1032" name="Picture 8" descr="C:\Users\User\Desktop\Фото прялка\P10401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3888432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563</TotalTime>
  <Words>112</Words>
  <Application>Microsoft Office PowerPoint</Application>
  <PresentationFormat>Экран (4:3)</PresentationFormat>
  <Paragraphs>23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Вологодская роспись</vt:lpstr>
      <vt:lpstr>Слайд 2</vt:lpstr>
      <vt:lpstr>Слайд 3</vt:lpstr>
      <vt:lpstr>Гаютинская роспись </vt:lpstr>
      <vt:lpstr>Шекснинская золочёнка </vt:lpstr>
      <vt:lpstr>Кичменгская роспись </vt:lpstr>
      <vt:lpstr>Грязовецкие прялки</vt:lpstr>
      <vt:lpstr>Грязовецкие прялки </vt:lpstr>
      <vt:lpstr>Роспись грязовецкой прялки</vt:lpstr>
      <vt:lpstr>Петровская ремесленная школа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Вологодская роспись</dc:title>
  <dc:creator>Ирина</dc:creator>
  <cp:lastModifiedBy>1</cp:lastModifiedBy>
  <cp:revision>57</cp:revision>
  <dcterms:created xsi:type="dcterms:W3CDTF">2014-01-26T07:33:36Z</dcterms:created>
  <dcterms:modified xsi:type="dcterms:W3CDTF">2014-02-11T12:57:33Z</dcterms:modified>
</cp:coreProperties>
</file>